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where Unit 8 has been heading. Students already know what insurance is (TK 71), how a policy works (TK 72), and auto insurance (TK 73). Today's policy is the one nearly every adult finds the most confusing: health insurance. Tell students that by the end of class they will know the four core cost words, how a network works, what the out-of-pocket max protects them from, and how to calculate exactly what a real medical bill costs them. Set the practical tone: this is the lesson that lets a first-time worker pick a health plan on purpose and open a medical bill without panicking.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students the two main ways an adult gets health insurance, so they know their options. An EMPLOYER plan comes through a job: the employer usually pays a big part of your premium, so the amount taken out of your paycheck is a lot less than the plan's full price. This is why a full-time job with health benefits is so valuable - the employer is covering part of a cost you would otherwise pay entirely yourself. A MARKETPLACE PLAN is one you buy on your own through the government health-insurance exchange (the 'marketplace'), not through a job - this is how people without job-based coverage get insured (for example, self-employed workers, part-timers, or someone between jobs). On the marketplace, you may qualify for a SUBSIDY - a discount based on your income - that lowers your monthly premium, so a marketplace plan can be affordable even without an employer helping. The most important point for this lesson: no matter which way you get a plan, it still works the same way. Every plan - employer or marketplace - has a premium, a deductible, copays, coinsurance, a network, and an out-of-pocket max. So the vocabulary and the cost-split model students learned today apply to any plan they will ever have. Tell students that when they start a first full-time job, choosing among the employer's plan options is a real decision, and comparing the premium, deductible, and out-of-pocket max is exactly how you make it. Key term - Marketplace plan: a health plan you buy on your own through the government exchange, not through a job.</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students to read the document that confuses adults the most: the EOB. An EOB (Explanation of Benefits) is the statement the insurer sends after you get care. It shows, for each service, what was BILLED (the provider's charge), the amount the insurer ALLOWED (the discounted in-network rate), what the PLAN PAID toward it, and your PATIENT RESPONSIBILITY - what YOU owe (your deductible, copay, or coinsurance share). Make the single most important point clearly, because it trips people up: an EOB is NOT a bill. It is a summary of how a claim was processed. You do not pay the insurer from the EOB. The actual bill comes separately, from the doctor's office or hospital, and asks you to pay your 'you owe' amount. The practical skill: when the bill arrives, compare the amount the doctor is asking for to the 'you owe' / patient-responsibility line on the EOB. If they match, the bill is correct and you pay it. If the bill is HIGHER than the EOB says you owe, something is wrong - maybe a service was billed out-of-network, or you were charged more than your share - and you can call and question it. Reading the EOB is how you catch billing errors and avoid overpaying. Tie it back: the EOB is just the cost-split model students learned, written out for a real claim - deductible, coinsurance, what the plan paid, what you owe. Key term - EOB (Explanation of Benefits): the insurer's statement showing what was billed, what the plan paid, and what you owe.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 the whole lesson into a repeatable process a person can run on any real medical bill. Step 1 - IS IT IN-NETWORK? Confirm the care was in-network, because that is what makes the plan's normal deductible, coinsurance, and out-of-pocket max apply; out-of-network care costs far more and follows different (higher) numbers. Step 2 - APPLY THE DEDUCTIBLE: you pay 100% of the covered bill until you have met your yearly DEDUCTIBLE ($1,000). Subtract the deductible you still owe from the bill to find the amount that is left to share. Step 3 - APPLY COINSURANCE: of the amount left after the deductible, you pay your COINSURANCE share (20%) and the insurer pays the other 80%. Step 4 - STOP AT THE MAX: keep a running total of what you have paid (deductible + coinsurance + copays); if that total reaches your OUT-OF-POCKET MAX ($4,000), you pay only the max for the year and the insurer pays 100% of everything after that. Run the lesson's cases through the process so students see it work: the $5,000 bill (you pay $1,800, insurer pays $3,200, cap not reached) and the $30,000 stretch bill (your uncapped share would be $6,800, but the cap holds you to $4,000, so the insurer pays $26,000). Tell students Activity Part 5 asks them to run exactly this process to help a first-time plan-holder read a real bill. This is the capstone skill: reading a plan and predicting exactly what a medical bill will cost you. Key term reminders - Deductible: what you pay first each year. Coinsurance: your percent after the deductible. Out-of-pocket max: the yearly cap on what you pay.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connect it back to the learning targets and the process. T1 (the four terms) -&gt; the PREMIUM is the monthly payment to keep coverage ($300); the DEDUCTIBLE is what you pay first each year ($1,000); a COPAY is a flat fee for a service (a $30 visit); COINSURANCE is your percent of a covered cost after the deductible (20%). T2 (network) -&gt; your NETWORK is the doctors your plan contracted with; in-network care costs less and follows the plan's normal numbers, while out-of-network care costs far more - always check first. T3 (out-of-pocket max) -&gt; the OUT-OF-POCKET MAX ($4,000) is the yearly cap on what you pay; once your deductible and coinsurance reach it, the insurer pays 100% for the rest of the year (a $30,000 bill still costs you only $4,000). T4 (the split) -&gt; a covered bill splits by the deductible-then-coinsurance rule: on a $5,000 bill you pay $1,800 ($1,000 deductible + $800 coinsurance) and the insurer pays $3,200, and the two add to the whole bill. T5 (the EOB) -&gt; an EOB (Explanation of Benefits) shows what was billed, what the plan paid, and what you owe; it is a summary, not a bill, so compare its 'you owe' amount to the actual bill. Close by returning to the opening promise: you can now read the four cost words, check a network, know what the out-of-pocket max protects you from, calculate what a bill costs you, and read an EOB - the confusing bill is not confusing anymore.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and connect them to the arc of the lesson. Target 1 is the vocabulary that makes health insurance confusing: premium, deductible, copay, and coinsurance - four different words for four different costs. Target 2 is the two ideas that decide how much you actually pay: the network (in-network costs less, out-of-network costs far more) and the out-of-pocket max (the yearly cap that protects you). Target 3 is the math and the heart of the lesson: students calculate how a covered bill splits between them and the insurer using a labeled model - you pay 100% up to the deductible, then your coinsurance share, capped at the out-of-pocket max. Target 4 is the practical judgment: how employer plans and marketplace plans differ, and how to read the EOB (Explanation of Benefits) that arrives after care. By the end, students can read a plan and a medical bill.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by naming why health insurance is uniquely confusing: it uses four different cost words - PREMIUM, DEDUCTIBLE, COPAY, and COINSURANCE - and most people cannot say what each one means or how they fit together. The single idea that unlocks the whole lesson is this: a covered medical bill is SPLIT between you and the insurer. It is not all yours, and it is not all theirs. How much of a bill is YOURS depends on three things students will learn today: your deductible (what you pay first), your coinsurance (your share after that), and your out-of-pocket MAX (the yearly cap on your share). The premium is the separate monthly cost you pay just to have the plan. The promise of the lesson: once you know the four terms and how a bill splits, a medical bill and the insurance statement (the EOB) stop being confusing and become something you can actually read and predict. This is the map for everything that follows.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the first two cost terms, because students confuse them constantly. The PREMIUM is the monthly payment you make to keep your health coverage active - on the lesson's plan it is $300 a month. The key point: you pay the premium every single month whether or not you ever see a doctor. It is the price of HAVING the plan, like a subscription. The DEDUCTIBLE is completely different: it is what you pay first each year before the plan starts sharing your covered costs - on the lesson's plan it is $1,000. Until you have paid $1,000 in covered costs for the year, you pay 100% of your covered bills yourself; the plan pays nothing toward those first dollars. Once you meet the deductible, the plan starts paying its share (that is coinsurance, the next slide). Make the contrast crisp: the premium is monthly and ongoing (you pay it to have coverage); the deductible is a yearly threshold (you pay it before coverage starts helping). A student who gets these two straight has already cleared the biggest source of confusion. Key terms - Premium: the monthly payment you make to keep your health coverage active. Deductible: what you pay first each year before the plan starts sharing covered costs.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the last two cost terms, and be explicit about the difference, because this is where students lose the thread. A COPAY is a flat fee you pay for a specific service - for example, a $30 copay for a routine office visit. It is a set dollar amount: a $30 visit costs you $30 no matter how big the underlying bill is, and you usually pay it right at the front desk. COINSURANCE is different: it is the percentage of a covered cost that YOU pay after you have met your deductible. On the lesson's plan the coinsurance is 20%, which means after the deductible you pay 20% of a covered bill and the insurer pays the other 80%. The key contrast: a copay is a fixed dollar amount that does not change with the size of the bill, while coinsurance is a percentage that grows with the bill (20% of a $4,000 remaining bill is $800; 20% of a $10,000 bill is more). Coinsurance keeps applying until you reach the out-of-pocket max (the next protection students learn). Give a memory hook: copay = 'co-PAY a set fee'; coinsurance = 'co-insure a percent.' Now students have all four cost words: premium (monthly), deductible (pay first), copay (flat fee), coinsurance (your percent after the deductible). Key terms - Copay: a flat fee you pay for a specific service, like an office visit. Coinsurance: the percentage of a covered cost you pay after meeting the deductible.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idea that quietly decides how much a plan actually costs you: the network. Your NETWORK is the group of doctors, clinics, and hospitals your plan has contracted with, and those providers have agreed to the insurer's discounted rates. A provider who is IN-NETWORK accepts those discounted rates, so you pay less and your plan's normal deductible, coinsurance, and out-of-pocket max apply exactly as taught. A provider who is OUT-OF-NETWORK has NOT agreed to those rates, so you pay far more: often a higher coinsurance, a separate and higher out-of-network deductible, and sometimes any amount above what the insurer decides is allowed. The practical rule students must remember: always check that a doctor, clinic, or hospital is in-network BEFORE you get care, because the exact same visit can cost several times more out-of-network - and the plan may pay little or nothing. This is one of the most common ways people get a shocking medical bill: they saw a provider they assumed was covered, but who was out-of-network. Tell students the cost-split model coming up assumes IN-NETWORK care, where the plan's normal numbers apply. Key terms - Network: the group of doctors and hospitals your plan has contracted with for lower rates. In-network: a provider who accepts the insurer's discounted rates, so you pay less. Out-of-network: a provider who has not agreed to the insurer's rates, so you pay far more.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single most important protection in a health plan, because it is the reason insurance keeps a bad year from ruining you. The OUT-OF-POCKET MAX is the yearly cap on what YOU pay in covered costs - on the lesson's plan it is $4,000 in a plan year. Here is how it works: your deductible and your coinsurance add up as you use care, and once that total reaches the out-of-pocket max, the insurer pays 100% of your covered costs for the rest of the year - you pay nothing more. That is what makes it a safety net. Make it concrete with the stretch case students will calculate: a $30,000 covered bill would, by the deductible-plus-coinsurance rule alone, cost you far more, but because your out-of-pocket max is $4,000, you pay only $4,000 and the insurer pays the other $26,000. Without the cap, a serious illness or accident could cost tens of thousands; with it, your worst-case yearly cost is a known, survivable number. One important detail: your monthly PREMIUM does NOT count toward the out-of-pocket max - only the money you spend on care (deductible, copays, and coinsurance) counts. So the max is the most your CARE can cost you in a year, on top of the premiums you already pay to have the plan. This is why even a high-deductible plan is still real protection. Key term - Out-of-pocket max: the yearly cap on what you pay, after which the insurer pays 100%.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quantitative heart of the lesson - teach the labeled model explicitly before students calculate with it. Put the model on the board under a clear label: A LABELED MODEL - HOW A MEDICAL BILL SPLITS BETWEEN YOU AND THE INSURER. Step 1: you pay 100% of a covered bill until you meet your DEDUCTIBLE ($1,000) - the plan pays nothing toward those first dollars. Step 2: after the deductible, you pay your COINSURANCE (20%) of the rest of the covered bill, and the insurer pays the other 80%. Step 3: your total out-of-pocket (deductible + coinsurance) is CAPPED at the OUT-OF-POCKET MAX ($4,000); once you hit that cap, the insurer pays 100% of covered costs. Now work one complete example so all three steps are concrete - a $5,000 covered in-network bill: Step 1 deductible = $1,000 (you pay this first). The bill left after the deductible is $5,000 - $1,000 = $4,000. Step 2 coinsurance = 20% of $4,000 = $800 (your share); the insurer pays the other 80% of $4,000 = $3,200. So YOU PAY = $1,000 + $800 = $1,800, and the INSURER PAYS = $5,000 - $1,800 = $3,200. Point out the two checks: $1,800 + $3,200 = the whole $5,000 bill (every dollar is split), and $1,800 is below the $4,000 out-of-pocket max (so the cap is not reached this time). Be honest and label the simplification: real plans also layer in copays and covered-vs-non-covered charges, but this one clear rule - deductible first, then coinsurance, capped at the max - is exactly how the split works. Tell students the next slide is a chart of this same $5,000 split, and Activity Part 4 asks them to read it. Key term reminder - Coinsurance: the percentage of a covered cost you pay after meeting the deductible.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moment to read the two bars on their own before discussing. The chart splits a $5,000 covered in-network medical bill into two bars: what YOU pay and what the INSURER pays. The 'You pay' bar is $1,800 - that is the $1,000 deductible plus $800 coinsurance (20% of the $4,000 left after the deductible). The 'Insurer pays' bar is $3,200 - that is 80% of the $4,000 remainder. Point out the pattern that jumps out: the two bars add to the whole $5,000 bill, so every dollar of a covered bill is either yours or the insurer's - none of it disappears. Also point out that your $1,800 is well below the $4,000 out-of-pocket max, so on this bill the cap is not reached (you still pay your full coinsurance share). Connect it to the whole lesson: this is the deductible-then-coinsurance split made visible. On a bigger bill your share would grow until it hit the $4,000 cap, and then the insurer would pay everything above it. This is the chart Activity Part 4 reads and analyzes.
Reference labels (point to these chart features when teaching): You pay: $1,800; Insurer pays: $3,200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Health Insurance: The Most Confusing Bill You'll Get</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Premium, deductible, copay, coinsurance - learn the words, then calculate exactly how a medical bill splits between you and the insurer.</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Employer vs Marketplace Plans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Employer plan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An EMPLOYER plan comes through a job; the employer usually pays part of your premium, so you pay less each month</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Marketplace plan (defined)</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MARKETPLACE PLAN is one you buy on your own through the government exchange, not through a job</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Marketplace subsidies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On the marketplace you may qualify for a subsidy (a discount based on income) that lowers your premium</a:t>
            </a:r>
            <a:endParaRPr lang="en-US" sz="17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Both use the same terms</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Either way, the plan still has a premium, deductible, copays, coinsurance, a network, and an out-of-pocket max</a:t>
            </a:r>
            <a:endParaRPr lang="en-US" sz="16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An EMPLOYER plan comes through a job (employer pays part of the premium); a MARKETPLACE PLAN you buy yourself on the exchange.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Reading an EOB (Explanation of Benefits)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EOB (defined)</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An EOB (Explanation of Benefits) is the insurer's statement showing what was billed, what the plan paid, and what you owe</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It is NOT a bill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An EOB is not a bill - it is a summary; the actual bill comes separately from the doctor or hospital</a:t>
            </a:r>
            <a:endParaRPr lang="en-US" sz="17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It shows the split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An EOB lists the amount billed, the insurer-allowed amount, what the plan paid, and your patient responsibility</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Check it against your bill</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Compare the EOB's 'you owe' amount to the doctor's bill; if they do not match, you can question the charge</a:t>
            </a:r>
            <a:endParaRPr lang="en-US" sz="16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An EOB (Explanation of Benefits) shows what was billed, what the plan paid, and what YOU owe. It is a summary, NOT a bill.</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00" b="1" dirty="0">
                <a:solidFill>
                  <a:srgbClr val="FFFFFF"/>
                </a:solidFill>
                <a:latin typeface="Trebuchet MS" pitchFamily="34" charset="0"/>
                <a:ea typeface="Trebuchet MS" pitchFamily="34" charset="-122"/>
                <a:cs typeface="Trebuchet MS" pitchFamily="34" charset="-120"/>
              </a:rPr>
              <a:t>Calculate a Medical Bill With Insurance - The Process</a:t>
            </a:r>
            <a:endParaRPr lang="en-US" sz="24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 Is it in-network?</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Confirm the care is IN-NETWORK so the plan's normal deductible, coinsurance, and out-of-pocket max apply</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2 - Apply the deductible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You pay 100% until you meet your DEDUCTIBLE ($1,000); subtract it from the bill to find what is left</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 Apply coinsurance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You pay your COINSURANCE (20%) of what is left; the insurer pays the other 80%</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4 - Stop at the MAX</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If your total reaches the OUT-OF-POCKET MAX ($4,000), you pay only the max and the insurer pays the rest</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To calculate a bill - confirm in-network, apply the deductible, apply coinsurance, and stop at the out-of-pocket max.</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Four cost terms: PREMIUM (monthly), DEDUCTIBLE (pay first), COPAY, COINSURANCE</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Your NETWORK matters: in-network costs less, out-of-network far more</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OUT-OF-POCKET MAX caps your yearly cost; after it the insurer pays 100%</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bill splits: on $5,000 you pay $1,800, the insurer pays $3,200</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EOB shows what was billed, paid, and owed - a summary, NOT a bill</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the four core cost terms: premium, deductible, copay, and coinsurance</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a network works and what the out-of-pocket max protects you from</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Calculate how a covered medical bill splits between you and the insurer</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employer and marketplace plans differ and how to read an EOB</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Most Confusing Bill You'll Get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Four different costs, four words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Health insurance uses PREMIUM, DEDUCTIBLE, COPAY, and COINSURANCE - four separate costs that people mix up</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bill is SPLIT, not all yours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covered medical bill is SPLIT between you and the insurer - not all yours and not all theirs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words decide the split</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How much of a bill is YOURS depends on your deductible, your coinsurance, and your out-of-pocket MAX</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Learn the words, read the bill</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Once you know the four terms, a medical bill and an insurance statement stop being confusing</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covered medical bill is SPLIT between you and the insurer, using four cost terms: premium, deductible, copay, and coinsurance.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Premium and Deductible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Premium (defined)</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The PREMIUM is the monthly payment you make to keep your health coverage active - example $300 a month</a:t>
            </a:r>
            <a:endParaRPr lang="en-US" sz="17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You pay it either way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You pay the PREMIUM every month whether or not you see a doctor - it is the price of having the plan</a:t>
            </a:r>
            <a:endParaRPr lang="en-US" sz="17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Deductible (defined)</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DEDUCTIBLE is what you pay first each year before the plan starts sharing covered costs - example $1,000</a:t>
            </a:r>
            <a:endParaRPr lang="en-US" sz="16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You pay 100% up to it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Until you meet the deductible, you pay 100% of covered bills; after it, the plan starts paying its share</a:t>
            </a:r>
            <a:endParaRPr lang="en-US" sz="17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PREMIUM ($300/month) keeps your plan active; the DEDUCTIBLE ($1,000) is what you pay first each year before the plan shares costs.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Copay and Coinsurance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Copay is a flat fee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COPAY is a flat fee you pay for a specific service, like a $30 office visit - a set dollar amount, not a percent</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Coinsurance is a percent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COINSURANCE is the percentage of a covered cost you pay after meeting the deductible - example 20% (insurer pays 80%)</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Copay does not change with the bill</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copay is the same flat fee every time (a $30 visit is $30) and does not depend on the size of the bill</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Coinsurance grows with the bill</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Coinsurance grows with the bill: 20% of a big bill is more dollars than 20% of a small one, until you hit the max</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COPAY is a flat fee (a $30 visit); COINSURANCE is a percent of a covered cost after the deductible (you pay 20%, the insurer pays 80%).</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In-Network vs Out-of-Network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Network (defined)</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Your NETWORK is the group of doctors and hospitals your plan has contracted with for lower, discounted rates</a:t>
            </a:r>
            <a:endParaRPr lang="en-US" sz="16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In-network (defined)</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An IN-NETWORK provider accepts the insurer's discounted rates, so you pay less and your normal deductible applies</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Out-of-network (defined)</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An OUT-OF-NETWORK provider has not agreed to those rates, so you pay far more - often a higher, separate cost</a:t>
            </a:r>
            <a:endParaRPr lang="en-US" sz="16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Check the network first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Always check that a doctor is in-network before care; the same visit can cost far more out-of-network</a:t>
            </a:r>
            <a:endParaRPr lang="en-US" sz="17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Your NETWORK is the doctors your plan contracted with. IN-NETWORK care costs less; OUT-OF-NETWORK care costs far more.</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Out-of-Pocket Max</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It is a yearly cap on YOUR costs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OUT-OF-POCKET MAX is the yearly cap on what you pay - example $4,000 in a plan year</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After the cap, the insurer pays 100%</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Once your deductible + coinsurance reach the OUT-OF-POCKET MAX, the insurer pays 100% of covered costs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It protects you from a huge bill</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It is your safety net: a $30,000 covered bill still costs you only the $4,000 max, not $30,000</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Premiums do not count toward it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Your monthly PREMIUM does not count toward the out-of-pocket max - only your deductible, copays, and coinsurance do</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OUT-OF-POCKET MAX ($4,000) is the yearly cap on what YOU pay. After you reach it, the insurer pays 100% of covered costs.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a Bill Splits - A Labeled Model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 the DEDUCTIBLE first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You pay 100% of a covered bill until you meet your DEDUCTIBLE ($1,000) - the plan pays nothing yet</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2 - then COINSURANCE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After the deductible, you pay your COINSURANCE (20%) of the rest; the insurer pays the other 80%</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 capped at the MAX</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Your total is capped at the OUT-OF-POCKET MAX ($4,000); after that the insurer pays 100%</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Worked example ($5,000 bill)</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Deductible $1,000, then 20% of the $4,000 left = $800; YOU PAY $1,800, INSURER PAYS $3,200 (adds to $5,000)</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LABELED MODEL - deductible first, then coinsurance, capped at the max. On a $5,000 bill you pay $1,800; the insurer pays $3,200.</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Pays What on a $5,000 Medical Bill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Single-series bar chart splitting a $5,000 covered in-network medical bill into two bars: what YOU pay ($1,800, which is the $1,000 deductible plus $800 coinsurance) and what the INSURER pays ($3,200, which is 80 percent of the $4,000 left after the deductible). The two bars add to the whole $5,000 bill, and the patient's $1,800 is below the $4,000 out-of-pocket max.">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On the $5,000 bill: you pay $1,800; the insurer pays $3,200 (adds to $5,000).</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Insurance - The Most Confusing Bill You'll Get</dc:title>
  <dc:subject>PptxGenJS Presentation</dc:subject>
  <dc:creator>More Lessons Less Planning</dc:creator>
  <cp:lastModifiedBy>More Lessons Less Planning</cp:lastModifiedBy>
  <cp:revision>1</cp:revision>
  <dcterms:created xsi:type="dcterms:W3CDTF">2026-07-04T14:12:44Z</dcterms:created>
  <dcterms:modified xsi:type="dcterms:W3CDTF">2026-07-04T14:12:44Z</dcterms:modified>
</cp:coreProperties>
</file>