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Hagia Sophia - Greek for 'Holy Wisdom' - was the greatest church of the Byzantine Empire, built in Constantinople under Emperor Justinian in just five years (532-537 CE). For almost a thousand years it was the largest enclosed space in the world and the spiritual heart of Orthodox Christianity. Set the frame from the first minute: this lesson uses one building to understand a whole culture - its enormous wealth, its daring engineering, and its Orthodox Christian identity - and it ends by reading the awe-struck words of an eyewitness, Procopius, while learning to read those words critically.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Keep two anchors in mind throughout. First, Hagia Sophia was the Orthodox Christian cathedral at the heart of Constantinople, and we study its religion academically, as historians. Second, when we read the eyewitness Procopius near the end, we will read him critically: his book Buildings was written to praise Justinian, so its glowing description is evidence of how the church was meant to impress, not a neutral report. Pay special attention to target two (the engineering of the dome) and target four (reading Procopius), because they anchor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basics. Hagia Sophia is Greek for 'Holy Wisdom,' and it was the greatest church of the Byzantine Empire - the eastern, Greek-speaking continuation of Rome. It served as the cathedral of Orthodox Christianity, the Christian tradition of the Byzantine east, and it was the spiritual center of the whole empire. It stood in Constantinople, the wealthy Byzantine capital on the narrow strait between Europe and Asia. Present its religious role academically, as historians: this was the most important church in the Orthodox Christian world, the place where the empire's faith and its rulers met. This is the building whose construction and meaning we will trace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the wonder was built. In 532 CE, a violent revolt called the Nika riots swept Constantinople and burned down the church that stood on the site. Rather than simply repair it, Emperor Justinian seized the chance to build something far grander. He ordered a new Hagia Sophia, and remarkably it was finished in only about five years, from 532 to 537 CE. Emphasize one honesty anchor here: Justinian chose as his designers not ordinary master builders but Anthemius of Tralles and Isidore of Miletus, who were mathematicians and geometers. They approached the church as a problem in geometry, and that mathematical skill is exactly what made its daring dome possible. The scale, speed, and expense of the project show the enormous wealth of the Byzantine Empire.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engineering - the reason Hagia Sophia amazed everyone who entered. The central problem was geometric: how do you set a huge ROUND dome on top of a SQUARE room? The solution was the PENDENTIVE, a curved triangular section of masonry built into each corner. The four pendentives gather the round rim of the dome down onto the four piers of a square base, carrying its enormous weight to the ground. Then Anthemius and Isidore added their masterstroke: a ring of windows runs all the way around the base of the dome, so daylight floods in just beneath it. Because you cannot easily see what holds the dome up, it seems to hover in the air - the famous 'floating dome' effect. The next slide shows a real interior view so students can see the dome, the ring of windows, and the pendentives for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public-domain color lithograph of the interior of Hagia Sophia by Gaspare Fossati, published in 1852. Use it purely as a reference image to make the engineering slide concrete: point out the great dome, the ring of windows around its base that produces the 'floating' effect, the curved pendentives in the corners, and the half-domes that extend the space. Be honest about what students see: this 1852 view shows the building in its long period as a mosque, so the huge round calligraphic panels and the prayer rugs on the floor are Ottoman-era additions, and the dome shown is the REBUILT dome, not the 6th-century original. Describe it academically as a genuine 19th-century artifact; students are not asked to decode the image as evidence. Image: color lithograph, Gaspare Fossati, 1852, public domain (via Wikimedia Commons).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fact that students often get wrong, so make it clear. The dome that stands today is NOT the original one. The first dome, finished in 537, was daringly wide and shallow, and that flat shape pushed its huge weight outward against the supporting walls. After a series of earthquakes, part of that original dome collapsed in 558 CE, only about twenty years after the church opened. Justinian had it rebuilt - this time by Isidore the Younger, the nephew of the original Isidore - who raised the dome higher and made it steeper so its weight pressed down more safely. That rebuilt dome, completed around 562 CE, is essentially the one visitors see today. This matters for the primary source later: when the eyewitness Procopius marveled at the dome, he was describing the ORIGINAL dome, not the rebuilt one we can still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Hagia Sophia was far more than an impressive building; it was the beating heart of Byzantine life. Religiously, it was the chief cathedral of Orthodox Christianity, the Christian tradition of the Byzantine east, and it was the seat of the patriarch - the leading bishop of Constantinople and head of the Orthodox Church in the empire. Its enormous, gold-lit interior and its solemn ceremonies were deliberately designed to overwhelm worshippers with a sense of awe and holiness. Politically, the church was also where the empire's rulers and its faith came together: emperors were crowned and honored beneath its dome, and great state and religious ceremonies filled the space. Present this academically: in the Byzantine world, religion and government were tightly woven together, and Hagia Sophia was the single place where that union was most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inside of Hagia Sophia was covered in mosaics - pictures and designs built from thousands of tiny pieces of colored glass and stone, many backed with gold so the whole interior glowed with light. Here students need an honest correction they rarely hear. The building's earliest decoration was largely NON-figural: shimmering gold surfaces, geometric patterns, and crosses, rather than portraits of holy figures. The famous figural mosaics that appear in most photographs today - such as the great image of the Virgin and Child, or the imperial portraits - were added centuries LATER, after a long Byzantine dispute over whether religious images should be allowed, known as Iconoclasm (roughly the 8th and 9th centuries). So when we see a beautiful figural mosaic in Hagia Sophia, we should ask when it was made: many date from the 9th century or later, not from Justinian's original 6th-century church. Caption any mosaic honestly by its 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how people reacted to Hagia Sophia? One key source is the historian Procopius, who saw the church and described its great dome as seeming to hang from Heaven by a golden chain, floating in the air - one of the most famous descriptions of a building ever written. But students must read it critically, and this is the central sourcing lesson of the day. Procopius wrote that description in a book called Buildings, which was a panegyric - a work commissioned to praise and celebrate Emperor Justinian's construction projects. Its purpose was to flatter, so its glowing awe is evidence of how the church was MEANT to impress, not a neutral, balanced report. The proof that his tone depended on purpose is striking: the very same Procopius also wrote the Secret History, a book that savagely attacks Justinian and Theodora. One author, opposite tones - because the audience and purpose of each book were different. This is exactly the source students will analyze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the building's own story briefly and factually. Hagia Sophia served as the Orthodox cathedral for about 900 years. Then in 1453 the Ottomans conquered Constantinople, ending the Byzantine Empire, and they converted Hagia Sophia into a mosque, adding minarets outside and great calligraphic panels inside - the very features visible in the 1852 lithograph students saw earlier. In 1935 the modern Turkish republic turned the building into a secular museum, open to visitors of every background, and in 2020 it was converted back into a mosque. Keep this strictly factual and academic - it is a neat illustration of how one structure can pass through many different roles across history. The point for today is that through every change, the same great domed church built by Justinian's engineers has kept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whole lesson together with the big idea. Hagia Sophia is not just a beautiful building; it is a window into an entire civilization, because it reflects Byzantine culture in three ways at once. First, wealth: raising so enormous a church in only five years, and covering it in marble and glittering gold mosaic, was possible only because the Byzantine Empire was extraordinarily rich. Second, engineering: the pendentives that carry the round dome on a square base and the ring of windows that makes it seem to float reveal a culture that had mastered mathematics and dared to build at the very edge of what was possible - so much so that the first dome failed and had to be rebuilt. Third, faith: as the cathedral of Orthodox Christianity and the seat of the patriarch, where emperors were crowned, the building shows how completely Christian faith shaped Byzantine identity. Wealth, engineering, and faith - Hagia Sophia holds all three under one 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 what you now know about Hagia Sophia and Byzantine culture. First, what it was: Hagia Sophia, Greek for 'Holy Wisdom,' was the great cathedral of Orthodox Christianity at the heart of Constantinople and the seat of the patriarch. Second, how it was built: Emperor Justinian had it raised in only five years (532-537 CE) after the Nika riots, using the mathematician-architects Anthemius and Isidore, whose pendentives carried a round dome on a square base and whose ring of windows made the dome seem to float. Third, the honest details: the original dome was too flat and collapsed after earthquakes in 558, so the dome standing today is Isidore the Younger's rebuilt one - which means the eyewitness Procopius, whose glowing praise was written to flatter Justinian, described a dome we can no longer see. Fourth, the big idea: the building reflects Byzantine wealth, engineering, and Orthodox Christian faith all at once, which is why one church can teach us about a whole civilization.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Hagia Sophia and Byzantine Culture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one great domed church captured Byzantine wealth, engineering, and Orthodox Christian faith in Constantinople.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Hagia Sophia was and what it meant to Byzantine Constantinople.</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dome, the pendentives, and the 'floating dome' effect.</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building reflected Byzantine wealth, engineering, and faith.</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Procopius's Buildings as a primary source - and read it critically.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Hagia Sophia?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'Holy Wisdom'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Hagia Sophia is Greek for 'Holy Wisdom.'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the great domed cathedral of the Byzantine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the chief church of Orthodox Christianity in the east.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heart of Constantinople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stood in Constantinople, the wealthy Byzantine capital.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Constantinople sat on the strait between Europe and Asia.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building was the spiritual center of the whole empire.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HAGIA SOPHIA ('Holy Wisdom') was the Orthodox Christian cathedral at the heart of CONSTANTINOPLE, the Byzantine capital.</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Justinian Builds a Wonder (532-537 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After the Nika riots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earlier church burned in the Nika riots of 532 CE, a violent revolt; Justinian chose to rebuild grander.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Built in five years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Emperor Justinian ordered the new church built, and it rose in only about five years (532-537 CE).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Mathematicians, not just builders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Justinian chose Anthemius and Isidore, mathematicians (of Tralles and Miletus), not just builders.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Emperor JUSTINIAN had Hagia Sophia built in 532-537 CE after the NIKA RIOTS, choosing mathematicians ANTHEMIUS AND ISIDORE to design it.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Engineering: Dome and Pendentives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round dome on a square base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dome is the huge rounded ceiling that crowns the church.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pendentive is a curved triangular support built at each corner.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Pendentives let the round dome rest on a square base.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'floating dome' effect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ring of windows runs around the base of the dome.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Light pours in underneath, so the stone overhead seems to hover.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dome looks as if it floats with no solid support.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PENDENTIVE lets a round DOME sit on a square base, and a ring of windows makes the dome seem to float.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Inside Hagia Sophia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n 1852 color lithograph of the interior of Hagia Sophia showing the great central dome ringed with windows, the curved pendentives with winged seraphim, the half-domes, and the vast nave, with large Ottoman-era calligraphic roundels on the piers and worshippers on prayer rugs below.">    </p:cNvPr>
          <p:cNvPicPr>
            <a:picLocks noChangeAspect="1"/>
          </p:cNvPicPr>
          <p:nvPr/>
        </p:nvPicPr>
        <p:blipFill>
          <a:blip r:embed="rId1"/>
          <a:stretch>
            <a:fillRect/>
          </a:stretch>
        </p:blipFill>
        <p:spPr>
          <a:xfrm>
            <a:off x="3261054" y="795528"/>
            <a:ext cx="262189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Hagia Sophia interior; lithograph by G. Fossati, 1852 (public domain).</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Dome That Fell and Rose Again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original dome was too flat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first dome, finished in 537 CE, was wide and shallow, which pushed its weight dangerously outward on the walls.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collapsed after earthquakes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After earthquakes struck, part of the original dome collapsed in 558 CE, about twenty years after the church was finished.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Rebuilt higher and steeper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Isidore the Younger rebuilt the dome higher and steeper, completed about 562 CE; that rebuilt dome is the one that still stands.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ORIGINAL dome collapsed in 558 CE and was rebuilt higher by ISIDORE THE YOUNGER - today's dome is not the first one.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Heart of Byzantine Life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center of the faith</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Hagia Sophia was the cathedral of Orthodox Christianity.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patriarch, the leading bishop of Constantinople, was based here.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grand worship was designed to fill visitors with awe.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Where church and empire met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Emperors were crowned and celebrated inside the church.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Religion and government met together under its dome.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building linked the empire's faith to its rulers.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Hagia Sophia was the center of ORTHODOX CHRISTIANITY and the seat of the PATRIARCH, where the empire's faith and rulers came together.</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Mosaics: Gold, Crosses, and Later Images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a mosaic is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mosaic is a picture or design made from many small pieces of colored glass or stone, set into walls and ceilings.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original decoration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Hagia Sophia's earliest decoration was largely non-figural - shimmering gold, patterns, and crosses rather than pictures of people.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famous images came later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Most famous figural mosaics (like the Virgin and Child) were added centuries later, after the dispute over religious images called Iconoclasm.</a:t>
            </a:r>
            <a:endParaRPr lang="en-US" sz="16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Hagia Sophia's original MOSAICS were mostly gold and crosses; the famous figural mosaics were added centuries later.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We Know: Procopius's Account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An eyewitness description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historian Procopius saw Hagia Sophia and described its dome as seeming to hang from Heaven by a golden chain, floating in the air.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But it was written to praise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Procopius wrote this in Buildings, a book meant to celebrate Justinian's construction projects, so its glowing praise is not neutral reporting.</a:t>
            </a:r>
            <a:endParaRPr lang="en-US" sz="16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same author also attacked Justinian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The same Procopius wrote the Secret History, which savagely attacks Justinian - one writer, opposite tones, depending on each book's purpose.</a:t>
            </a:r>
            <a:endParaRPr lang="en-US" sz="16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PROCOPIUS praised the dome as if hung from Heaven - but his Buildings was written to flatter Justinian, so we read it critically.</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After Byzantium: Mosque, Museum, Mosque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From cathedral to mosque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1453 the Ottomans conquered Constantinople.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Hagia Sophia was converted into a mosque.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Minarets and calligraphic panels were added over time.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Museum, then mosque again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1935 the building became a secular museum.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2020 it was converted back into a mosque.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Through every change, the same great domed structure remained.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After 1453 Hagia Sophia became a mosque, in 1935 a museum, and in 2020 a mosque again - one building across many chapters of history.</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Hagia Sophia and Byzantine Culture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Wealth</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Building so vast a church in five years, sheathed in marble and gold mosaic, shows the enormous wealth of the Byzantine Empire.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Engineering</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pendentives and the ring of windows show Byzantine mastery of mathematics and daring engineering.</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Faith</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As the Orthodox cathedral and seat of the patriarch, the building shows how central Christian faith was to Byzantine identity.</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Hagia Sophia reflects Byzantine culture in three ways at once - its WEALTH, its ENGINEERING, and its Orthodox Christian FAITH.</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Hagia Sophia ('Holy Wisdom') was the Orthodox cathedral of Constantinople.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Justinian built it in 532-537 CE using the pendentive and a ring of windows.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original dome collapsed in 558 and was rebuilt by Isidore the Younger.</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building reflects Byzantine wealth, engineering, and Orthodox faith.</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Hagia Sophia and Byzantine Culture</dc:title>
  <dc:subject>PptxGenJS Presentation</dc:subject>
  <dc:creator>More Lessons Less Planning</dc:creator>
  <cp:lastModifiedBy>More Lessons Less Planning</cp:lastModifiedBy>
  <cp:revision>1</cp:revision>
  <dcterms:created xsi:type="dcterms:W3CDTF">2026-07-27T16:20:07Z</dcterms:created>
  <dcterms:modified xsi:type="dcterms:W3CDTF">2026-07-27T16:20:07Z</dcterms:modified>
</cp:coreProperties>
</file>