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For centuries, tens of thousands of Romans packed into a giant stone arena called the Colosseum to watch trained fighters called gladiators battle - sometimes to the death - along with wild-beast hunts and public executions. These games were not a strange sideshow; they were one of the central spectacles of Roman public life, paid for by emperors who used them to win the crowd's love. Today students learn how the Colosseum worked, how a day at the games was organized, who the gladiators actually were, and what the whole bloody business reveals about Roman entertainment, power, and social hierarchy. The lesson ends with the Roman biographer Suetonius describing the lavish games with which the emperor Titus opened the Colosseum.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3-7 (the Colosseum, its features, the gladiators, and a day at the games). Target 2 maps to slides 5, 8, and 9 (who the gladiators were, the editor, and bread and circuses). Target 3 maps to slides 10, 13, and 14 plus the Primary Source Spotlight, where students analyze Suetonius and explain what the games reveal about Roman society.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building at the center of the lesson. The COLOSSEUM was Rome's great oval amphitheatre, the largest arena in the Roman world and the place where the gladiatorial games were held. Its official name was the FLAVIAN AMPHITHEATRE, because it was built by the Flavian emperors - it was begun under Emperor Vespasian around 72 CE and finished and inaugurated by his son, the emperor TITUS, in 80 CE with a spectacular 100 days of games. Explain the word: an AMPHITHEATRE is an oval, open-air arena with tiered seating on all sides around a central floor. That shape was the key innovation - unlike a Greek theatre, which was a half-circle facing a stage, the amphitheatre wrapped seating all the way around a central performance space so that every one of the roughly 50,000 spectators could look down into the action. Built of stone and concrete in the heart of the city, the Colosseum was an engineering marvel and a symbol of imperial Rome's wealth and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students inside the building. The Colosseum could seat about 50,000 spectators in TIERS, rising in rings from the arena floor up to the top of the wall. Point out two features. First, the VELARIUM: a huge cloth awning that sailors from the Roman navy could pull out over the top of the arena on poles to shade the spectators from the hot sun - a giant retractable roof. Second, the HYPOGEUM: the maze of underground tunnels, rooms, and animal cages built beneath the arena floor, added under the emperor Domitian. Here beasts and gladiators waited before elevators and trapdoors lifted them up into the arena, so animals and fighters could appear as if from nowhere. Above the hypogeum lay the arena floor itself - a wooden platform covered with sand. In fact the word 'arena' comes from the Latin for sand, which was spread to give fighters footing and to soak up the blood. Together, the tiered seats, the velarium, and the hypogeum made the Colosseum a sophisticated machine for spectacle.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clear and honest about who fought and died in the arena. A GLADIATOR was a trained fighter who fought in the arena for public entertainment. It is important not to romanticize this: the great majority of gladiators were not willing heroes but ENSLAVED people who were forced to fight, PRISONERS of war captured in Rome's conquests, or condemned criminals sentenced to the arena as a punishment. For most of them, being a gladiator was a brutal and often short life over which they had little choice. There were exceptions: a minority were free volunteers who chose the life for money, excitement, or fame, and the very best gladiators could become celebrities with devoted fans, win cash prizes, and - very rarely - earn their freedom, symbolized by the gift of a wooden practice sword called the rudis. Gladiators were trained in special schools called ludi, run by managers who owned them and rented them out. Keep the framing factual and humane: these were real people, most of them unfree, made to fight for the entertainment of the crowd.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gladiators were not all alike - they fought in distinct, deliberately different styles, and part of the spectacle was watching contrasting types clash. Walk the table. The RETIARIUS ('net-man') fought with a weighted net and a three-pronged trident, wearing very little armor: he was fast and agile but dangerously exposed, styled to look like a fisherman hunting his catch. The MURMILLO was his classic opposite: heavily armored, carrying a short sword called a gladius and a tall shield, and wearing a helmet often crested with a fish shape. The THRAEX, or 'Thracian,' fought with a small shield and a short curved sword, modeled on the warriors of Thrace. The key idea is that matches were deliberately arranged to pit contrasting styles against each other - typically a lightly armed, mobile fighter like the retiarius against a heavily armored, close-combat fighter like the murmillo - so the crowd could watch speed and reach against armor and power. The variety of types and match-ups was a big part of what kept audiences coming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students through the shape of a typical day at the games, which followed a well-known order. The morning opened with the VENATIO, a wild-beast hunt staged in the arena. Exotic and dangerous animals brought from across the empire - lions, leopards, bears, elephants, and more - were hunted and killed by armed hunters called venatores, or set to fight one another, as a display of Rome's reach and wealth. At MIDDAY, during the lunch break, came the public executions: condemned criminals were put to death in the arena, sometimes thrown to beasts or made to fight without a chance. This was the least popular part of the program for many spectators, but it displayed the raw power of the Roman state over life and death. Then, in the AFTERNOON, came the main event that the crowd had really come for: the gladiator combats, in which trained fighters were matched pair by pair. On special occasions, especially games sponsored by an emperor, the whole program could run all day and continue for many days in a row. The order - hunts, executions, then gladiators - built the day toward its bloody climax.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was in charge and how life-and-death decisions were made. The person who put on the games was called the EDITOR - the sponsor who paid for the whole event and presided over it from the best seat in the house. Often, especially for the biggest games in the Colosseum, the editor was the EMPEROR himself. Sponsoring lavish games was a way for the editor to win public favor and political support by giving the people a spectacular free show. When a gladiator was defeated but not killed outright, his fate was decided in front of the whole arena. The beaten fighter could appeal for mercy, and the decision belonged to the editor. A defeated gladiator who had fought bravely and skillfully might be granted MISSIO - a reprieve that spared his life so he could fight another day. The CROWD played a huge role: spectators shouted and made hand gestures to signal whether they wanted the loser spared or killed, and the editor, wanting to keep the crowd happy, usually followed their mood. (The exact meaning of the famous 'thumbs' gesture is actually uncertain, so we simply say the crowd signaled with shouts and gestures.) It was a chilling piece of theater in which the audience shared in the power over life and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political heart of the lesson - why the games mattered beyond entertainment. BREAD AND CIRCUSES means free food and lavish public games, and it captures the strategy Roman leaders used to manage the huge population of the city. The phrase comes from the Latin PANEM ET CIRCENSES, coined by the Roman poet JUVENAL, who used it as a sharp criticism: he complained that the Roman people, who had once cared about their rights and their government, now cared about only two things - free grain in their bellies and exciting games to watch. Explain the politics plainly. Rome's rulers handed out free or cheap grain to keep the city's poor fed, and they sponsored spectacular games - like those in the Colosseum - to keep them entertained. A population that was well fed and thoroughly entertained was content, and a content, distracted crowd was far less likely to riot or rebel against the emperor. At the same time, putting on the most lavish games possible let an emperor show off his enormous wealth and power and win the love of the people. So the games were never just sport: they were a deliberate tool of political control.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students that the Colosseum was a map of Roman society. Seats were not sold to whoever showed up first; they were assigned strictly by SOCIAL RANK, and where you sat announced exactly where you stood in Rome. Walk the table from the bottom up. The best seats, ringside at the very edge of the arena floor, were reserved for the most powerful: the SENATORS and, in his own special box, the emperor. Above them sat the knights (equites) and then ordinary male Roman citizens, each group in its assigned level, so that the higher your rank, the closer you sat to the action. Crammed into the top rows, farthest from the arena and the worst view, were the least powerful members of society: the poor, enslaved people, and WOMEN, who were pushed to the very top regardless of wealth. The result was that the whole of Roman society was gathered in one building, sorted from top to bottom, with the social hierarchy literally built into the stone. When students look at the seating, they are looking at a diagram of who mattered in Rome - which is exactly what makes the games such a revealing window into Roman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sense of the real place before they see the image. Nearly 2,000 years after Titus opened it, the COLOSSEUM still stands in the center of modern Rome, one of the most famous buildings in the world and a symbol of the city. Much of its massive outer wall and its tiered seating survives, though the building is now a ruin: earthquakes and centuries of people quarrying its stone have knocked down parts of it. The wooden arena floor rotted away long ago, and because it is gone, visitors today can look straight down into the HYPOGEUM - the underground maze of tunnels and cages where the beasts and gladiators once waited. Point out what students should look for: the outer wall shows rows of arches stacked in tiers, the bare stone that was once covered in gleaming marble, and the exposed underground chambers. The next slide shows a real photograph of the Colosseum so students can picture the arena where everything in this lesson actually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photograph and connect it to everything students just learned. This is a real photochrom print of the exterior of the Colosseum, made around 1900 (from the Library of Congress Photochrom Print Collection). It shows the great curved outer wall of the arena, with its rows of stone arches stacked in tiers, standing in the open ground of central Rome. Point out how much of the outer ring survives and how the arches march around the curve. Remind students that behind this wall was the oval arena where up to 50,000 spectators, seated by rank, watched the wild-beast hunts, the executions, and the gladiator combats, and beneath the vanished floor lay the hypogeum. Ask them to imagine the bare stone covered in marble, the velarium stretched overhead, and the roar of the crowd. This quiet ruin was once the noisy, bloody, crowded heart of Roman public entertainment.
Reference labels (point to these chart features when teaching): stacked tiers of stone arches; the great curved outer wall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primary-source author and the event students will read about. SUETONIUS was a Roman writer and biographer who worked in the early 100s CE. His most famous book, 'The Twelve Caesars,' is a set of lively biographies of Julius Caesar and the first eleven Roman emperors, packed with anecdotes about their public deeds and private lives. One of those lives is the 'Life of TITUS,' about the emperor who finished and opened the Colosseum. Suetonius wrote about 40 years after the events, drawing on earlier records and stories - a useful moment to remind students that even a Roman source is not an eyewitness. The event he describes is spectacular: in 80 CE the emperor TITUS inaugurated the Colosseum with a run of games said to last 100 days. According to the sources, Titus staged gladiator combats and wild-beast hunts, even flooded a basin to put on a mock SEA-battle (a naumachia), and displayed thousands of wild beasts - Suetonius reports five thousand animals of all kinds shown in a single day. In the activity, students will read Suetonius' own words describing these games and analyze what they reveal about Roman entertainment and imperial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whole lesson together by asking the historian's question: what do the games reveal about Rome? Walk the table. First, the power of the emperor: only the emperor could afford to stage games on the scale of Titus's 100 days, so putting on spectacle was a display and a tool of imperial POWER. Second, bread and circuses: free games kept the huge urban population content and calm, showing how Rome's rulers managed the crowd with entertainment rather than force. Third, the social order: because seating was arranged strictly by rank, the arena reveals a society that was steeply unequal and openly organized from top to bottom. Fourth, the value of human life: the fact that enslaved people and condemned prisoners were made to die for entertainment reveals that Roman entertainment could be BRUTAL and that the lives of the unfree counted for very little. Historians study the games not because the violence is exciting but because a society reveals its values in what it cheers for. The gladiatorial games are a powerful window into what Rome prized, feared, and tolerated. (Note: the popular image of Christians being fed to lions in the Colosseum is largely later legend, not well-supported by contemporary evidence - see the Teacher Guide.) Around 400 CE, as Rome changed, gladiatorial combats were finally banned.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describe the Colosseum - the Flavian Amphitheatre, opened by Titus in 80 CE, holding about 50,000 people; (b) explain who the gladiators were, mostly enslaved people, prisoners of war, and condemned criminals; (c) walk through the order of a day at the games, from the venatio to the midday executions to the afternoon gladiator combats; and (d) explain bread and circuses - how free food and lavish games kept the people content, boosted the emperor's power, and put Rome's social hierarchy on display. The activity's Primary Source Spotlight asks them to read Suetonius' description of Titus's games and connect it to these big ideas, especially bread and circuses and imperial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Gladiators and the Colosseum</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Rome turned life and death into public entertainment - and what the games reveal about Roman society.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Colosseum and how a day at the gladiatorial games was organized</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who the gladiators were and how bread and circuses served power</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Suetonius on Titus's games and what the games reveal about Roman society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Colosseum: Rome's Great Arena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Flavian Amphitheatre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COLOSSEUM was Rome's giant oval arena for public games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official name was the FLAVIAN AMPHITHEATRE, after the Flavian emperors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was begun under Emperor Vespasian around 72 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son TITUS inaugurated it in 80 CE with 100 days of games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New Kind of Arena</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An AMPHITHEATRE is an oval, open-air arena with seating on all sides</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The seats circled a central floor so every spectator could see</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It was built of stone and concrete in the heart of Rome</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It could hold roughly 50,000 spectators</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COLOSSEUM (Flavian Amphitheatre) was Rome's oval AMPHITHEATRE - an open-air arena with seating all around, opened by Titus in 80 CE.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Inside the Colosseum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Tiered seating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About 50,000 spectators sat in tiers, with the best seats nearest the arena floor</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velarium</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VELARIUM was a huge cloth awning pulled over the top to shade spectators from the sun</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hypogeum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HYPOGEUM was the maze of underground tunnels and cages beneath the arena floor</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arena floor</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wooden floor covered with sand (arena means 'sand') hid the hypogeum below and soaked up blood</a:t>
            </a:r>
            <a:endParaRPr lang="en-US" sz="17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Below the sand floor lay the HYPOGEUM - underground tunnels and cages - while the VELARIUM awning shaded up to 50,000 spectators above.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Were the Gladiators?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Where They Came From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GLADIATOR was a trained fighter who fought in the arena for entertainment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gladiators were ENSLAVED people, forced to fight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Many were PRISONERS of war captured by Rome's armies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Others were condemned criminals sentenced to the arena</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Life as a Gladiator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few were free volunteers who fought for money or fame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Gladiators trained in special schools called ludi</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skilled gladiator could win fame, prizes, and fans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rare champion could win his freedom, marked by a wooden sword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GLADIATOR was a trained arena fighter - usually an enslaved person, prisoner of war, or condemned criminal; a few were volunteers.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Types of Gladiators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Type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How they fought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Their look</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RETIARIUS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Fought with a net and trident, lightly armored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Like a fisherman - fast but exposed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MURMILLO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Fought with a short sword (gladius) and a tall shield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Heavy armor and a fish-crested helmet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THRAEX</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Fought with a small shield and a curved sword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Modeled on a Thracian warrior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Matched pairs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Fighters were matched so different styles clashed</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net-fighter set against a heavily armed foe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Gladiator types fought in different styles - the RETIARIUS used a net and trident, matched against heavier, sword-armed fighters.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Day at the Games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Morning: the hunts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day opened with the VENATIO, a wild-beast hunt staged in the arena</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Midday: executions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 MIDDAY, condemned criminals were put to death in the arena</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Afternoon: the fights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main event was the AFTERNOON gladiator combats, matched pair by pair</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full program</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Games could run all day and, for special events, many days in a row</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day at the games ran in order - the VENATIO (beast hunt) in the morning, executions at midday, the gladiator combats in the afternoon.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Editor and the Crowd's Verdict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Who Ran the Games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EDITOR was the sponsor who paid for and presided over the games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Often the editor was the EMPEROR himself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Sponsoring games won the editor public favor and support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editor decided the fate of a beaten gladiator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Life or Death</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defeated gladiator could appeal for mercy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MISSIO was the mercy that spared a gladiator who fought well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CROWD shouted and gestured for mercy or death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editor usually followed the crowd's mood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EDITOR - the sponsor who ran the games, often the emperor - could grant MISSIO, sparing a defeated gladiator who had fought well.</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Bread and Circuses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Panem et Circenses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BREAD AND CIRCUSES means free food and lavish public games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Latin phrase is PANEM ET CIRCENSES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Roman poet JUVENAL coined it as a criticism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Leaders used it to keep the people content and distracted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Games as Politics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Free grain kept the city's poor fed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Spectacular games kept them entertained and calm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content, distracted crowd was less likely to rebel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Sponsoring games showed off the emperor's wealth and power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BREAD AND CIRCUSES (panem et circenses) - free grain and lavish games - kept the people content and distracted, boosting imperial power.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Seating and the Social Order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Where they sat</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Who sat there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showed</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Ringside (lowest level)</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SENATORS and the emperor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most powerful got the best, closest seats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next levels up</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Knights (equites) and ordinary male citizens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Your rank decided how close you sat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top rows (highest)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poor, enslaved people, and WOMEN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least powerful sat farthest from the action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whole arena</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All of Roman society gathered in one place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seating put the social RANK of Rome on display</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Colosseum seating was arranged by social RANK - the powerful ringside, the poor and women at the top - displaying Rome's hierarchy.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Colosseum Today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Ruin You Can Still Visit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COLOSSEUM still stands in the center of modern Rome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Much of the outer wall and the seating survives as ruins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wooden arena floor is gone, exposing the HYPOGEUM below</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one of the most famous buildings in the world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Reading the Ruins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outer wall shows rows of arches stacked in tiers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Stone once covered in marble now stands bare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exposed underground shows where beasts and fighters waited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next slide shows a real photograph of the Colosseum</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COLOSSEUM survives as a ruin in central Rome, its missing floor exposing the HYPOGEUM and its stacked tiers of arches still standing.</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Colosseum in Rome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hotochrom print from around 1900 of the exterior of the Colosseum in Rome: the great curved outer wall stands in the open ground of central Rome, with the surviving four-story arcaded facade rising on the left and the lower, more ruined ring curving away to the right, its rows of stone arches stacked in tiers.">    </p:cNvPr>
          <p:cNvPicPr>
            <a:picLocks noChangeAspect="1"/>
          </p:cNvPicPr>
          <p:nvPr/>
        </p:nvPicPr>
        <p:blipFill>
          <a:blip r:embed="rId1"/>
          <a:stretch>
            <a:fillRect/>
          </a:stretch>
        </p:blipFill>
        <p:spPr>
          <a:xfrm>
            <a:off x="494843" y="795528"/>
            <a:ext cx="815431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Colosseum, Rome - a photochrom print from around 1900</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Suetonius and the Inaugural Games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Roman Biographer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SUETONIUS was a Roman writer and biographer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wrote 'The Twelve Caesars,' lives of Rome's early emperors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'Life of TITUS' describes the emperor Titus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wrote about 40 years after the games he describes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100-Day Games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TITUS opened the Colosseum in 80 CE with 100 days of games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staged gladiator fights and wild-beast hunts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even flooded a basin for a mock SEA-battle (naumachia)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Suetonius says 5,000 wild beasts were shown in a single day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SUETONIUS, in his 'Life of Titus,' describes the 100-day games that opened the Colosseum in 80 CE - gladiators, hunts, and a sea-battle.</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the Games Reveal About Rome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the games show</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How</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What it reveals about Rome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power of the emperor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Only the emperor could afford such lavish games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Spectacle was a tool of imperial POWER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Bread and circuses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Free games kept the people content and calm</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Rulers managed the crowd with entertainment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A rigid social ORDER</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Seating was arranged strictly by rank</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Roman society was steeply unequal</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The value of human life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Enslaved fighters died for entertainment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Roman entertainment could be BRUTAL</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games reveal a Rome where spectacle served imperial POWER, bread and circuses managed the people, and a social ORDER ruled the seats.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COLOSSEUM opened in 80 CE and held about 50,000 spectators</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Most GLADIATORS were enslaved people, war captives, and criminals</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day of games ran from the VENATIO to executions to the combats</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BREAD AND CIRCUSES used free games to boost the emperor's power</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Gladiators and the Colosseum</dc:title>
  <dc:subject>PptxGenJS Presentation</dc:subject>
  <dc:creator>More Lessons Less Planning</dc:creator>
  <cp:lastModifiedBy>More Lessons Less Planning</cp:lastModifiedBy>
  <cp:revision>1</cp:revision>
  <dcterms:created xsi:type="dcterms:W3CDTF">2026-08-04T19:20:13Z</dcterms:created>
  <dcterms:modified xsi:type="dcterms:W3CDTF">2026-08-04T19:20:13Z</dcterms:modified>
</cp:coreProperties>
</file>