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hook: people try to cut spending but aim at the wrong costs. The bills that are LOCKED IN (fixed) barely budge, while the spending that CHANGES month to month (variable) is where almost all of your real cutting power lives. Today students sort expenses into fixed and variable, read a pie chart of the split, and find what can actually be cut.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four targets aloud. Tell students the activity puts them in the role of Devon, a first-year warehouse associate with $2,400 a month take-home, sorting his real expenses into fixed and variable, reading a pie chart of the split, and figuring out exactly where he can cut to free up money to save.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Frame the big idea: every expense lands in one of two buckets. A FIXED EXPENSE stays the same amount every month - it is locked in by a contract or commitment, so it barely budges. A VARIABLE EXPENSE changes from month to month. The split is about the AMOUNT (does it stay the same or change?), not about whether you need it. TAKE-HOME PAY is your net income - the money actually deposited after taxes are taken out - and a BUDGET splits that take-home pay across both kinds of expense. Variable costs are where the FLEXIBLE SPENDING lives - the part you can actually cut.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 the FIXED EXPENSE. A FIXED EXPENSE stays the same amount every month because it is locked in by a contract or commitment - rent $900, a car payment $260, insurance $190. A RECURRING BILL is a charge that comes every month, like a phone plan $50 or a gym membership $40; a recurring bill is fixed when the amount stays the same. Fixed costs are the hardest to cut because you signed a lease, a loan, or a contract, so the amount is locked - you cannot just decide to pay less. Devon's fixed costs total $1,440 every month.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 the VARIABLE EXPENSE. A VARIABLE EXPENSE changes from month to month - groceries, gas, eating out, entertainment, utilities. A key nuance: a NECESSITY (a must-pay essential like groceries or gas) can still be VARIABLE because the AMOUNT changes month to month. Call out utilities explicitly: a utility bill (electric, water) is VARIABLE - it changes month to month - even though many students wrongly assume any bill is fixed. Devon's variable costs total $960, and that amount changes each month.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 where the cutting power is. You can rarely cut a FIXED cost in a given month because it is locked by contract. FLEXIBLE SPENDING is variable spending you can raise or lower month to month - it is where almost all of your real cutting power lives. The easiest place to start is DISCRETIONARY SPENDING - optional spending you choose, like eating out and entertainment. A SPENDING CUT means lowering a variable expense on purpose to free up money to save - every dollar you cut is a dollar you can save. Devon can flex his $960 of variable spending; his $1,440 of fixed costs barely move.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 the danger of too many fixed costs. Every FIXED cost you add is money you cannot reach in a tight month - it is committed before the month even starts. Stacking car payments, subscriptions, and memberships turns flexible income into locked-in fixed bills, so you lose the ability to cut. A GRAY-AREA EXPENSE can flip between fixed and variable - a phone plan that is flat one month but overage-charged the next is fixed when flat and variable when it changes. The takeaway: before adding a fixed bill, ask whether you are trading flexible spending you could cut for a contract you cannot.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 flexing variable spending using Devon's $960 variable total. Step 1: find the variable total - $960 (groceries $360, eating out $200, gas $180, entertainment $120, utilities $100). Step 2: target DISCRETIONARY SPENDING first - eating out $200 and entertainment $120 - because it is the easiest to flex without skipping a necessity. Step 3: make a SPENDING CUT - cut eating out $200 to $100 and entertainment $120 to $60, a $160 cut that drops variable from $960 to $800. Step 4: the $160 you cut is $160 you can save. A 25% cut of the $960 variable would free $240, dropping variable to $720. All figures verified against pf_calc.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up the pie chart on the next slide. Devon's $2,400 take-home splits into two slices: FIXED $1,440 (60%) and VARIABLE $960 (40%). The fixed slice is the larger one, but the variable slice is the part he can actually cut. Seen as a pie, students can read each slice's dollar amount and percent and confirm the two slices total $2,400.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read the pie chart. The fixed slice (rent $900, car payment $260, insurance $190, phone $50, gym $40) totals $1,440 and is 60% of Devon's $2,400 pay - the larger slice. The variable slice (groceries $360, eating out $200, gas $180, entertainment $120, utilities $100) totals $960 and is 40% - the smaller, cuttable slice. The two slices total $2,400. This is the chart Activity Part 3 reads.
Reference labels (point to these chart features when teaching): Fixed: $1,440 (60%); Variable: $960 (40%)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Practice sorting. Clear fixed: rent $900 (leased), car payment $260 (loan locks it), insurance. Clear variable: groceries (amount changes), eating out (discretionary, easy to cut), gas. Watch-out calls: a utility bill is VARIABLE because the amount changes; a phone plan is a GRAY-AREA EXPENSE - fixed when flat, variable when overage fees hit; a gym membership on a 12-month contract is FIXED because the contract locks the amount. The single test settles every call: does the AMOUNT stay the same every month (fixed) or change (variable)?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takeaway and connect to the learning targets. T1 (define fixed vs variable) -&gt; Activity Parts 1-2 and the card sort in Part 5. T2 (sort real expenses incl. gray area) -&gt; Part 5 cards. T3 (read the pie chart) -&gt; Part 3. T4 (find what can be cut) -&gt; Part 4 math. Tell students the activity puts them in Devon's shoes sorting his real expenses, reading the pie chart of the split, and making a spending cut on the variable side to free up money to save.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Fixed vs Variable Expenses: What You Can Actually Cut</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Some bills are locked in and some you can flex - learn which is which, and find the spending you can actually cut.</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993267"/>
          </a:xfrm>
          <a:prstGeom prst="rect">
            <a:avLst/>
          </a:prstGeom>
          <a:solidFill>
            <a:srgbClr val="FFFFFF"/>
          </a:solidFill>
          <a:ln w="12700">
            <a:solidFill>
              <a:srgbClr val="F2F2F2"/>
            </a:solidFill>
            <a:prstDash val="solid"/>
          </a:ln>
        </p:spPr>
      </p:sp>
      <p:sp>
        <p:nvSpPr>
          <p:cNvPr id="6" name="Shape 4"/>
          <p:cNvSpPr/>
          <p:nvPr/>
        </p:nvSpPr>
        <p:spPr>
          <a:xfrm>
            <a:off x="438912" y="1017841"/>
            <a:ext cx="365760" cy="365760"/>
          </a:xfrm>
          <a:prstGeom prst="ellipse">
            <a:avLst/>
          </a:prstGeom>
          <a:solidFill>
            <a:srgbClr val="145F58"/>
          </a:solidFill>
          <a:ln w="12700">
            <a:solidFill>
              <a:srgbClr val="145F58"/>
            </a:solidFill>
            <a:prstDash val="solid"/>
          </a:ln>
        </p:spPr>
      </p:sp>
      <p:sp>
        <p:nvSpPr>
          <p:cNvPr id="7" name="Text 5"/>
          <p:cNvSpPr/>
          <p:nvPr/>
        </p:nvSpPr>
        <p:spPr>
          <a:xfrm>
            <a:off x="438912" y="1017841"/>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Define fixed and variable expenses and tell them apart by the amount</a:t>
            </a:r>
            <a:endParaRPr lang="en-US" sz="1800" dirty="0"/>
          </a:p>
        </p:txBody>
      </p:sp>
      <p:sp>
        <p:nvSpPr>
          <p:cNvPr id="9" name="Shape 7"/>
          <p:cNvSpPr/>
          <p:nvPr/>
        </p:nvSpPr>
        <p:spPr>
          <a:xfrm>
            <a:off x="274320" y="1761363"/>
            <a:ext cx="8595360" cy="993267"/>
          </a:xfrm>
          <a:prstGeom prst="rect">
            <a:avLst/>
          </a:prstGeom>
          <a:solidFill>
            <a:srgbClr val="FFFFFF"/>
          </a:solidFill>
          <a:ln w="12700">
            <a:solidFill>
              <a:srgbClr val="F2F2F2"/>
            </a:solidFill>
            <a:prstDash val="solid"/>
          </a:ln>
        </p:spPr>
      </p:sp>
      <p:sp>
        <p:nvSpPr>
          <p:cNvPr id="10" name="Shape 8"/>
          <p:cNvSpPr/>
          <p:nvPr/>
        </p:nvSpPr>
        <p:spPr>
          <a:xfrm>
            <a:off x="438912" y="2075117"/>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075117"/>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76136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Sort real expenses into fixed and variable, including gray-area items</a:t>
            </a:r>
            <a:endParaRPr lang="en-US" sz="1800" dirty="0"/>
          </a:p>
        </p:txBody>
      </p:sp>
      <p:sp>
        <p:nvSpPr>
          <p:cNvPr id="13" name="Shape 11"/>
          <p:cNvSpPr/>
          <p:nvPr/>
        </p:nvSpPr>
        <p:spPr>
          <a:xfrm>
            <a:off x="274320" y="2818638"/>
            <a:ext cx="8595360" cy="993267"/>
          </a:xfrm>
          <a:prstGeom prst="rect">
            <a:avLst/>
          </a:prstGeom>
          <a:solidFill>
            <a:srgbClr val="FFFFFF"/>
          </a:solidFill>
          <a:ln w="12700">
            <a:solidFill>
              <a:srgbClr val="F2F2F2"/>
            </a:solidFill>
            <a:prstDash val="solid"/>
          </a:ln>
        </p:spPr>
      </p:sp>
      <p:sp>
        <p:nvSpPr>
          <p:cNvPr id="14" name="Shape 12"/>
          <p:cNvSpPr/>
          <p:nvPr/>
        </p:nvSpPr>
        <p:spPr>
          <a:xfrm>
            <a:off x="438912" y="3132392"/>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3132392"/>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81863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Read a pie chart comparing the fixed and variable shares of a budget</a:t>
            </a:r>
            <a:endParaRPr lang="en-US" sz="1800" dirty="0"/>
          </a:p>
        </p:txBody>
      </p:sp>
      <p:sp>
        <p:nvSpPr>
          <p:cNvPr id="17" name="Shape 15"/>
          <p:cNvSpPr/>
          <p:nvPr/>
        </p:nvSpPr>
        <p:spPr>
          <a:xfrm>
            <a:off x="274320" y="3875913"/>
            <a:ext cx="8595360" cy="993267"/>
          </a:xfrm>
          <a:prstGeom prst="rect">
            <a:avLst/>
          </a:prstGeom>
          <a:solidFill>
            <a:srgbClr val="FFFFFF"/>
          </a:solidFill>
          <a:ln w="12700">
            <a:solidFill>
              <a:srgbClr val="F2F2F2"/>
            </a:solidFill>
            <a:prstDash val="solid"/>
          </a:ln>
        </p:spPr>
      </p:sp>
      <p:sp>
        <p:nvSpPr>
          <p:cNvPr id="18" name="Shape 16"/>
          <p:cNvSpPr/>
          <p:nvPr/>
        </p:nvSpPr>
        <p:spPr>
          <a:xfrm>
            <a:off x="438912" y="4189666"/>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4189666"/>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87591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Find what can actually be cut by targeting variable (flexible) spending</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Two Kinds of Expenses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Why the Split Matters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Every expense is either FIXED or VARIABLE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TAKE-HOME PAY is your net income after taxes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BUDGET splits your take-home pay across both</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Knowing which is which tells you what you can cut</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Fixed vs Variable</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FIXED EXPENSE stays the same amount every month</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VARIABLE EXPENSE changes from month to month</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Fixed costs are locked by a contract or commitment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Variable costs are where the FLEXIBLE SPENDING lives</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FIXED EXPENSE stays the same every month; a VARIABLE EXPENSE changes month to month. The split is about the AMOUNT, not the need.</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Fixed Expenses: Rent, Car, Phone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Fixed expense</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 cost that stays the same amount every month, locked in by a contract or commitment - rent, a car payment, insurance</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Recurring bill</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 charge that comes every month, like a phone plan or gym membership; a recurring bill is fixed when the amount stays the same</a:t>
            </a:r>
            <a:endParaRPr lang="en-US" sz="15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Why fixed costs are hard to cut</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You signed a lease, a loan, or a contract, so the amount is locked - you cannot just decide to pay less this month</a:t>
            </a:r>
            <a:endParaRPr lang="en-US" sz="155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Devon's fixed costs</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Rent $900, car payment $260, insurance $190, phone plan $50, gym membership $40 = $1,440 every month</a:t>
            </a:r>
            <a:endParaRPr lang="en-US" sz="175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A FIXED EXPENSE is locked in - the same amount every month. To change it you must break a contract, so fixed costs are the hardest to cut.</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Variable Expenses: Food, Gas, Utilities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Variable expense</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700" dirty="0">
                <a:solidFill>
                  <a:srgbClr val="333333"/>
                </a:solidFill>
                <a:latin typeface="Arial" pitchFamily="34" charset="0"/>
                <a:ea typeface="Arial" pitchFamily="34" charset="-122"/>
                <a:cs typeface="Arial" pitchFamily="34" charset="-120"/>
              </a:rPr>
              <a:t>A cost that changes from month to month - groceries, gas, eating out, entertainment, utilities</a:t>
            </a:r>
            <a:endParaRPr lang="en-US" sz="17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Necessity</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 must-pay essential like groceries or gas; a necessity can still be VARIABLE because the amount changes month to month</a:t>
            </a:r>
            <a:endParaRPr lang="en-US" sz="15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Utilities are variable</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 utility bill (electric, water) is VARIABLE - it changes month to month, even though many people wrongly assume any bill is fixed</a:t>
            </a:r>
            <a:endParaRPr lang="en-US" sz="155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Devon's variable costs</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Groceries $360, eating out $200, gas $180, entertainment $120, utilities $100 = $960, and the amount changes each month</a:t>
            </a:r>
            <a:endParaRPr lang="en-US" sz="155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Did You Know? A NECESSITY can still be VARIABLE. You must buy groceries and gas, but the AMOUNT changes month to month - so they are variable.</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Which Can You Actually Cut?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Where the Cutting Power Is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You can rarely cut a FIXED cost this month</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FLEXIBLE SPENDING is variable you can raise or lower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Almost all cutting power lives in variable costs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Start with DISCRETIONARY SPENDING you choose</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Easiest to Cut First</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DISCRETIONARY SPENDING: eating out, entertainment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SPENDING CUT lowers a variable expense on purpose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Every dollar you cut is a dollar you can save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Devon can flex his $960 of variable spending</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FLEXIBLE SPENDING is variable spending you can raise or lower - where your cutting power lives. Start with DISCRETIONARY SPENDING.</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Danger of Too Many Fixed Costs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Fixed costs lock up money</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Every fixed cost you add is money you cannot reach in a tight month - it is committed before the month even starts</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Too many contracts = no flexibility</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650" dirty="0">
                <a:solidFill>
                  <a:srgbClr val="333333"/>
                </a:solidFill>
                <a:latin typeface="Arial" pitchFamily="34" charset="0"/>
                <a:ea typeface="Arial" pitchFamily="34" charset="-122"/>
                <a:cs typeface="Arial" pitchFamily="34" charset="-120"/>
              </a:rPr>
              <a:t>Stacking car payments, subscriptions, and memberships turns flexible income into locked-in fixed bills</a:t>
            </a:r>
            <a:endParaRPr lang="en-US" sz="16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 GRAY-AREA EXPENSE can flip</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 phone plan flat one month but overage-charged the next is a gray-area expense - fixed when flat, variable when it changes</a:t>
            </a:r>
            <a:endParaRPr lang="en-US" sz="155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Watch what you sign up for</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600" dirty="0">
                <a:solidFill>
                  <a:srgbClr val="333333"/>
                </a:solidFill>
                <a:latin typeface="Arial" pitchFamily="34" charset="0"/>
                <a:ea typeface="Arial" pitchFamily="34" charset="-122"/>
                <a:cs typeface="Arial" pitchFamily="34" charset="-120"/>
              </a:rPr>
              <a:t>Before adding a fixed bill, ask: am I trading flexible spending I could cut for a contract I cannot?</a:t>
            </a:r>
            <a:endParaRPr lang="en-US" sz="16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The more of your pay that is FIXED, the less you can cut in a tight month. Every contract you sign moves money to the locked-in side.</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Flexing Variable Spending</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Step 1: Find your variable total</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Devon's variable spending is $960: groceries $360, eating out $200, gas $180, entertainment $120, utilities $100</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Step 2: Target discretionary first</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DISCRETIONARY SPENDING - eating out $200 and entertainment $120 - is the easiest to flex without skipping a necessity</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Step 3: Make a SPENDING CUT</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Cut eating out $200 to $100 and entertainment $120 to $60 - a $160 SPENDING CUT that drops variable from $960 to $800</a:t>
            </a:r>
            <a:endParaRPr lang="en-US" sz="175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Step 4: Save the freed-up money</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$160 you cut is $160 you can now save - a 25% cut of the $960 variable would free $240, dropping it to $720</a:t>
            </a:r>
            <a:endParaRPr lang="en-US" sz="175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A SPENDING CUT of $160 (eating out + entertainment) drops Devon's variable from $960 to $800 - and that $160 becomes savings.</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Devon's Fixed vs Variable as a Pie Chart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two slices</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Devon's $2,400 take-home splits into FIXED $1,440 (60%) and VARIABLE $960 (40%)</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fixed slice</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Fixed $1,440 (60%) - the larger slice: rent, car payment, insurance, phone, gym, locked in</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variable slice</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Variable $960 (40%) - the smaller slice: groceries, eating out, gas, entertainment, utilities, flexible</a:t>
            </a:r>
            <a:endParaRPr lang="en-US" sz="175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What the picture shows</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Fixed ($1,440) is bigger, but the smaller variable slice ($960) is the part Devon can actually cut</a:t>
            </a:r>
            <a:endParaRPr lang="en-US" sz="175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As a pie, the fixed slice ($1,440, 60%) is bigger, but the variable slice ($960, 40%) is the part Devon can actually cut.</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700" b="1" dirty="0">
                <a:solidFill>
                  <a:srgbClr val="FFFFFF"/>
                </a:solidFill>
                <a:latin typeface="Trebuchet MS" pitchFamily="34" charset="0"/>
                <a:ea typeface="Trebuchet MS" pitchFamily="34" charset="-122"/>
                <a:cs typeface="Trebuchet MS" pitchFamily="34" charset="-120"/>
              </a:rPr>
              <a:t>Note: Devon's Monthly Budget - Fixed vs Variable</a:t>
            </a:r>
            <a:endParaRPr lang="en-US" sz="27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Pie chart splitting Devon's $2,400 monthly take-home pay into two slices: fixed expenses $1,440 (60%, the larger slice) and variable expenses $960 (40%, the smaller slice). The two slices total $2,400. The larger fixed slice (rent, car payment, insurance, phone, gym) is the same every month and hard to cut, while the smaller variable slice (groceries, eating out, gas, entertainment, utilities) changes month to month and is where Devon can actually cut.">    </p:cNvPr>
          <p:cNvPicPr>
            <a:picLocks noChangeAspect="1"/>
          </p:cNvPicPr>
          <p:nvPr/>
        </p:nvPicPr>
        <p:blipFill>
          <a:blip r:embed="rId1"/>
          <a:stretch>
            <a:fillRect/>
          </a:stretch>
        </p:blipFill>
        <p:spPr>
          <a:xfrm>
            <a:off x="1704329" y="795528"/>
            <a:ext cx="5735342"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Devon's $2,400 split into fixed ($1,440, 60%) and variable ($960, 40%).</a:t>
            </a:r>
            <a:endParaRPr lang="en-US"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Sort: Fixed or Variable?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Clear Calls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Rent $900 -&gt; FIXED (same every month, leased)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Car payment $260 -&gt; FIXED (loan locks it)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Groceries -&gt; VARIABLE (amount changes)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Eating out -&gt; VARIABLE (discretionary, easy to cut)</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Watch-Out Calls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Utilities -&gt; VARIABLE (a bill can still change)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Phone plan -&gt; GRAY AREA (flat vs overage months)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Gym on a 12-month contract -&gt; FIXED (locked)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Ask: does the AMOUNT stay the same or change?</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Did You Know? Most mistakes come from calling a utility bill fixed or forgetting a contract locks a cost. Ask: does the AMOUNT stay the same?</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946861"/>
            <a:ext cx="310896" cy="310896"/>
          </a:xfrm>
          <a:prstGeom prst="ellipse">
            <a:avLst/>
          </a:prstGeom>
          <a:solidFill>
            <a:srgbClr val="145F58"/>
          </a:solidFill>
          <a:ln w="12700">
            <a:solidFill>
              <a:srgbClr val="145F58"/>
            </a:solidFill>
            <a:prstDash val="solid"/>
          </a:ln>
        </p:spPr>
      </p:sp>
      <p:sp>
        <p:nvSpPr>
          <p:cNvPr id="6" name="Text 4"/>
          <p:cNvSpPr/>
          <p:nvPr/>
        </p:nvSpPr>
        <p:spPr>
          <a:xfrm>
            <a:off x="320040" y="94686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FIXED EXPENSE stays the same every month; a VARIABLE EXPENSE changes</a:t>
            </a:r>
            <a:endParaRPr lang="en-US" sz="1800" dirty="0"/>
          </a:p>
        </p:txBody>
      </p:sp>
      <p:sp>
        <p:nvSpPr>
          <p:cNvPr id="8" name="Shape 6"/>
          <p:cNvSpPr/>
          <p:nvPr/>
        </p:nvSpPr>
        <p:spPr>
          <a:xfrm>
            <a:off x="320040" y="1798168"/>
            <a:ext cx="310896" cy="310896"/>
          </a:xfrm>
          <a:prstGeom prst="ellipse">
            <a:avLst/>
          </a:prstGeom>
          <a:solidFill>
            <a:srgbClr val="145F58"/>
          </a:solidFill>
          <a:ln w="12700">
            <a:solidFill>
              <a:srgbClr val="145F58"/>
            </a:solidFill>
            <a:prstDash val="solid"/>
          </a:ln>
        </p:spPr>
      </p:sp>
      <p:sp>
        <p:nvSpPr>
          <p:cNvPr id="9" name="Text 7"/>
          <p:cNvSpPr/>
          <p:nvPr/>
        </p:nvSpPr>
        <p:spPr>
          <a:xfrm>
            <a:off x="320040" y="179816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55539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split is about the AMOUNT, not the need - a necessity can be variable</a:t>
            </a:r>
            <a:endParaRPr lang="en-US" sz="1800" dirty="0"/>
          </a:p>
        </p:txBody>
      </p:sp>
      <p:sp>
        <p:nvSpPr>
          <p:cNvPr id="11" name="Shape 9"/>
          <p:cNvSpPr/>
          <p:nvPr/>
        </p:nvSpPr>
        <p:spPr>
          <a:xfrm>
            <a:off x="320040" y="2649474"/>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26494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406701"/>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Watch out: a utility bill is variable, and a contract can lock a cost as fixed</a:t>
            </a:r>
            <a:endParaRPr lang="en-US" sz="1800" dirty="0"/>
          </a:p>
        </p:txBody>
      </p:sp>
      <p:sp>
        <p:nvSpPr>
          <p:cNvPr id="14" name="Shape 12"/>
          <p:cNvSpPr/>
          <p:nvPr/>
        </p:nvSpPr>
        <p:spPr>
          <a:xfrm>
            <a:off x="320040" y="3500780"/>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3500780"/>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258007"/>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FLEXIBLE SPENDING is where almost all of your real cutting power lives</a:t>
            </a:r>
            <a:endParaRPr lang="en-US" sz="1800" dirty="0"/>
          </a:p>
        </p:txBody>
      </p:sp>
      <p:sp>
        <p:nvSpPr>
          <p:cNvPr id="17" name="Shape 15"/>
          <p:cNvSpPr/>
          <p:nvPr/>
        </p:nvSpPr>
        <p:spPr>
          <a:xfrm>
            <a:off x="320040" y="4352087"/>
            <a:ext cx="310896" cy="310896"/>
          </a:xfrm>
          <a:prstGeom prst="ellipse">
            <a:avLst/>
          </a:prstGeom>
          <a:solidFill>
            <a:srgbClr val="145F58"/>
          </a:solidFill>
          <a:ln w="12700">
            <a:solidFill>
              <a:srgbClr val="145F58"/>
            </a:solidFill>
            <a:prstDash val="solid"/>
          </a:ln>
        </p:spPr>
      </p:sp>
      <p:sp>
        <p:nvSpPr>
          <p:cNvPr id="18" name="Text 16"/>
          <p:cNvSpPr/>
          <p:nvPr/>
        </p:nvSpPr>
        <p:spPr>
          <a:xfrm>
            <a:off x="320040" y="4352087"/>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9" name="mllp_textfit_body"/>
          <p:cNvSpPr/>
          <p:nvPr/>
        </p:nvSpPr>
        <p:spPr>
          <a:xfrm>
            <a:off x="777240" y="410931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Make a SPENDING CUT on variable (discretionary) spending and save what you free</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Fixed vs Variable Expenses: What You Can Actually Cut</dc:title>
  <dc:subject>PptxGenJS Presentation</dc:subject>
  <dc:creator>More Lessons Less Planning</dc:creator>
  <cp:lastModifiedBy>More Lessons Less Planning</cp:lastModifiedBy>
  <cp:revision>1</cp:revision>
  <dcterms:created xsi:type="dcterms:W3CDTF">2026-09-07T00:24:15Z</dcterms:created>
  <dcterms:modified xsi:type="dcterms:W3CDTF">2026-09-07T00:24:15Z</dcterms:modified>
</cp:coreProperties>
</file>