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students to picture a world map from 1945: almost the entire continent of Africa is colored as somebody else's territory. Then tell them that within twenty years most of that map had changed. This lesson is about how that happened, who made it happen, and what came next.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narrating. This is the man whose words they will read in the Activity's Primary Source Spotlight, photographed months before he became prime minister.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Congo Crisis - the breakdown of order in the Congo within days of independence, involving an army mutiny, the secession of Katanga, and United Nations intervention. Lumumba appealed to the United Nations and then to the Soviet Union for help against the Katanga secession. He was removed from office in September 1960 and murdered in January 1961; responsibility for his death is still debated by historians and is not settled by any single document.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narrating. Point out that the Congo's prime minister is walking through an American airport under police escort three weeks after his country became independent.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superpowers treated newly independent African nations as ground to be won. American officials worried that Soviet aid would buy influence, and Soviet officials made the same calculation in reverse. The Primary Source Spotlight in the Activity is a U.S. embassy telegram making exactly that argument about the Congo in July 1960.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narrating. Point out the presidential seal on the wall behind the two men. Four years after Ghana's independence, an American president is making a public show of the relationship.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nonalignment - a policy of refusing to take a side with either the United States or the Soviet Union in the Cold War. Kwame Nkrumah of Ghana, Gamal Abdel Nasser of Egypt, and Jawaharlal Nehru of India were among its best-known advocates. Lumumba used the same idea, a neutral position, in the July 1960 telegram students read in the Activity.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lesson's analytical core: independence was a legal event that happened on one day, but building a working state was a project measured in decades. Colonial governments had deliberately limited African education and administration, so new governments started with borders they did not draw and institutions they did not build.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 of African Unity - the organization founded in 1963 in Addis Ababa to promote cooperation among independent African states. Members accepted the colonial borders they had inherited because redrawing them looked more dangerous than living with them, a decision that shaped African politics for decades.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analysis slide before Key Takeaways. Push students to hold both halves at once: African movements really did win independence themselves, AND the Cold War world they entered shaped what they could do with it. Neither half alone is the whole story, and the Essential Question asks for both.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returning to the opening image of the 1945 map. The map changed because Africans organized and demanded it, and the world those new nations entered was a Cold War world that immediately started competing for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target four is the one the Activity's Primary Source Spotlight assesses: students read an actual July 1960 U.S. embassy telegram about the Congo and explain what it reveals about how American officials were thinking.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decolonization - the process by which colonies won independence from European empires and became self-governing nations. self-determination - the principle that a people should govern themselves and choose their own government. These two terms frame the whole lesson: the first names the process, the second names the principle behind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Pan-Africanism - the idea that African peoples share common interests and should unite and support one another. Pan-Africanist congresses in Manchester in 1945 and in Accra in 1958 connected organizers across the continent, so a win in one colony encouraged movements in the next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Kwame Nkrumah - the independence leader who became Ghana's first prime minister in 1957 and later its president. Ghana's independence on March 6, 1957 mattered far beyond Ghana: it proved a sub-Saharan African colony could take power without a war, and organizers in dozens of other colonies pointed to it as proof it could be done.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Year of Africa - the name given to 1960, when seventeen African nations gained independence in a single year. Algerian War - the eight-year war, from 1954 to 1962, in which Algeria won independence from France. Algeria was different because roughly a million French settlers lived there and France treated it as part of France itself, so independence came only after a long and costly war.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Belgium's policy had been to keep Congolese out of higher education and out of senior government and army posts. So when the Brussels Round Table Conference set independence for June 30, 1960, the new country had almost no trained administrators, officers, or engineers of its 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narrating. Point out that these are Congolese delegates seated at the conference table with nameplates and documents - independence was negotiated, not simply handed over.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Patrice Lumumba - the first prime minister of the independent Congo, sworn in on June 30, 1960. Lumumba and President Joseph Kasavubu came from rival parties and disagreed about how much power the central government should hold, which mattered enormously once the crisis began days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Decolonization in Africa</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African nations won independence during the Cold War</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Patrice Lumumba, 1960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photograph of Patrice Lumumba in a dark double-breasted suit and tie standing indoors near an ornate staircase in Brussels in January 1960, with three other members of the Congolese delegation around him, one of them taking note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Lumumba in Brussels during the independence talks, January 1960</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Congo Crisis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July 5, 1960</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Congolese army mutinied against its Belgian officers.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July 11, 1960</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mineral-rich province of Katanga declared secession.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July 14, 1960</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United Nations voted to send troops into the Congo.</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Followed</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Lumumba was removed in September 1960 and killed in January 1961.</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Important: the Congo Crisis began within one week of independence day.</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Lumumba Looks Abroad for Help, July 1960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photograph of Patrice Lumumba in a suit walking forward on an airport apron in front of an airliner after arriving in New York in July 1960, flanked by uniformed New York City police officers and accompanied by a Congolese officer in a white uniform.">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Lumumba arrives in New York in July 1960 to seek help at the UN</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Superpowers Come Calling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U.S. and the Soviet Union both offered aid to new African nations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superpower wanted new nations on its side of the Cold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Aid, equipment, and loans came with expectations attached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African leaders could use that rivalry, but it was risky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leader who leaned one way could lose the other side's support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Key Concept: Cold War rivalry gave new nations leverage and danger at the same time.</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New African Leader at the White House, 1961</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photograph of President John F. Kennedy and President Kwame Nkrumah of Ghana standing side by side in suits at the White House in March 1961, with a cluster of press microphones in front of them and the Seal of the President of the United States on the wall behi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President Kennedy meets Ghana's Kwame Nkrumah, March 1961</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Choosing Not to Choose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Nonalignment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Refusing to take a side with either superpower in the Cold War.</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Bandung, 1955</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Asian and African leaders met and rejected picking a side.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Belgrade, 1961</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Non-Aligned Movement held its first summit of members.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Harder Than It Sounds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Both superpowers pressured leaders to commit anyway.</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nonalignment was a claim to independence in foreign policy, not neutrality about everything.</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Independence Actually Required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New nations inherited borders drawn in Europe, not by Africans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Few Africans had been allowed to train as officials or engineers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Economies were built to export raw materials, not to feed people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Armies, courts, and schools had to be staffed almost overnight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Foreign aid filled the gaps, and came with foreign expectations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Key Point: lowering one flag and raising another was the easiest part of independence.</a:t>
            </a:r>
            <a:endParaRPr lang="en-US" sz="14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Organizing Across Borders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May 1963</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Thirty-two states met in Addis Ababa, Ethiopia.</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Organization of African Unity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Founded to promote cooperation among independent states.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Borders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Members agreed in 1964 to accept the colonial borders they inherited.</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Still Fighting</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OAU also backed colonies still under European rule.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the Organization of African Unity became the African Union in 2002.</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Decolonization Left Behind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1965 most of Africa was independent of European rule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Independence was won by African organizing, not given as a gift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Cold War rivalry shaped, and sometimes distorted, new choices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Congo shows how fast independence could turn into crisis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Ghana shows how fast a movement could win power peacefully</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Big idea: the flags changed quickly; building the new states took decades.</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World War II weakened Europe's empires while African movements pressed</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Ghana went first in 1957; seventeen more nations followed in 1960</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Congo won independence June 30, 1960 and fell into crisis in days</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Cold War rivalry shaped the choices every new African nation faced</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World War II weakened Europe's empires in Africa.</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Ghana in 1957 and the 1960 Year of Africa spread independence.</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Congo from Belgian rule to independence and into crisis.</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how Cold War rivalry shaped the choices new African leaders faced.</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what independence required beyond lowering a colonial flag.</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Empires Under Strain After 1945</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World War II left Britain, France, and Belgium exhausted and in debt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African soldiers fought for those empires and came home wanting change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1945 United Nations Charter endorsed self-determination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Decolonization is the process of colonies becoming independent nations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Holding colonies now cost more than the empires could easily afford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people that governs itself and chooses its own government has self-determination.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Africans Demand a Say in Their Own Future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Pan-Africanism</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idea that African peoples should unite and help each other.</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New Leaders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Educated organizers built mass political parties across Africa.</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Pressure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Strikes, boycotts, and protests made colonial rule expensive.</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Demand</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Independence now, not on some distant colonial timetable.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Point: Africans did not simply receive independence - they organized and demanded it.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Ghana Goes First, 1957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March 6, 1957, the British Gold Coast became independent Ghana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Kwame Nkrumah led that movement and became its first prime minister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Ghana was the first sub-Saharan colony to win its independence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Nkrumah later served as Ghana's president as well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Ghana's success became a model other African movements studied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the new nation took the name of a medieval West African kingdom instead of its colonial name.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1960: The Year of Africa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Seventeen Nations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1960 alone, seventeen African nations gained independence.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Year of Africa</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name given to 1960 because so many colonies became nations.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Mostly Negotiated</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Britain and France transferred power by agreement in most cases.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Algerian War</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Algeria fought France from 1954 to 1962 to win its independence.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at the start of 1960 most of Africa was ruled from Europe; by 1965 most of it was not.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Congo: Independence in Six Months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Belgium ruled the Congo and allowed almost no African self-government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Riots in Leopoldville in January 1959 shocked the Belgian government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Belgian and Congolese leaders met in Brussels in January 1960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They set independence for June 30, 1960 - barely six months away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Almost no Congolese had been trained to run a national government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Belgium had planned a slow handover, then agreed to leave in under six months.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Brussels Talks, January 1960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photograph of Congolese delegates seated in a row along a long conference table at the Belgo-Congolese Round Table Conference in Brussels in January 1960, with desk microphones, nameplates, water glasses, and papers in front of them and observers standing behi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Congolese delegates at the Brussels conference, January 1960</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Independence Day, June 30, 1960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June 30, 1960</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Belgian Congo became an independent nation.</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Patrice Lumumba</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new nation's first prime minister took office.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Joseph Kasavubu</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rival independence leader became the president.</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Hard Part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flag changed, but the country still had to be run.</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Point: independence day was the beginning of the work, not the end of it.</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Decolonization in Africa</dc:title>
  <dc:subject>PptxGenJS Presentation</dc:subject>
  <dc:creator>More Lessons Less Planning</dc:creator>
  <cp:lastModifiedBy>More Lessons Less Planning</cp:lastModifiedBy>
  <cp:revision>1</cp:revision>
  <dcterms:created xsi:type="dcterms:W3CDTF">2026-08-04T03:21:35Z</dcterms:created>
  <dcterms:modified xsi:type="dcterms:W3CDTF">2026-08-04T03:21:35Z</dcterms:modified>
</cp:coreProperties>
</file>