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what it would take to put an army onto a beach that the enemy has spent four years fortifying. The lesson is the answer to that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left column, then stop and read the right one. The point is not that Omaha was a disaster; it is that a disaster was turned around by small groups of people making decisions on the sand.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D-Day is a date, Normandy is a place, and Omaha is one beach inside that place. Students who keep those three levels straight stop mixing them up on the quiz.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which card students would give up if they had to. Nobody gives up firepower, but the honest answer is that removing any one of the three probably loses the beachhead.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middle two rows are the part students never hear about. Getting ashore took one day; getting out of the hedgerows took six weeks and cost more than the landing did.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the crowds rather than the vehicles, and at the VIVE DE GAULLE banner on the right. Every person on that pavement had lived under German occupation for four years. Say that this is real color film from 1944, not a colorized picture.
Reference labels (point to these chart features when teaching): Crowds along the avenue; Arc de Triomphe behind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row is larger than the five beach figures on slide 9 because it counts the airborne landings, the naval losses, and the fighting inland as well as the beaches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sort the four into before, during, and after the landing. Doing that sort out loud fixes the sequence better than repeating the definitions does.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deliberately fast. The Ardennes counterattack, the camps, and the fall of Berlin each get their own lesson later in the unit.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this as evidence, not as narration. This is what the commander chose to say to men who were about to get into landing craft, and the wording is part of what students are analyzing.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Bullet four is the one historians argue about hardest, and it is the argument students take a side on in Activity Part 5. Read it slowly.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Target three is the one students remember: the same morning, the same plan, and five very different results. Point at it now so they listen for the difference.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which takeaway students would defend in the Activity's written verdict. Picking a side out loud makes the paragraph much easier to write.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map in students' heads, not with the landing. Everything the Allies did in 1944 was shaped by the fact that they had no army anywhere on the continent.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right column is the honest answer to the question students always ask, which is why the Allies waited so long. Dieppe in 1942 is the evidence that the answer was not cowardice.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four rows in order. The deception did not stop at dawn on June 6; it kept working for weeks, and that is what made the beachhead survivable.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of these three words are code names and one is a description. Ask students which is which before you explain, and the difference between a plan and a purpose lands on its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put a finger on each row in order. The whole day is four moves, and the fourth one is the only one that mattered by the end: they were still there at dark.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photographer was standing in the landing craft with the men, which is why we see their backs. Say that out loud: nobody in this picture is posing, and nobody in it knows what is about to happen.
Reference labels (point to these chart features when teaching): Ramp of a landing craft; Wading toward the beach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solve the arithmetic here. Students meet this exact table again in the Activity, where they have to work with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D-Day and the Liberation of Europe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June 6, 1944 and the Road Back Into France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Omaha Was the Costly One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Went Wrong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High bluffs rose 100 feet directly behind the sand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air bombardment fell inland and missed the defenses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Twenty-seven of 32 swimming tanks sank in rough water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full-strength German division held the ground above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Turned It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Small groups climbed the bluffs between the strongpoints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Destroyers came close inshore and fired on the bunkers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Engineers blew gaps in the beach obstacles under fire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By evening the Americans held a thin strip a mile deep</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Note: About 2,000 Americans were killed, wounded, or missing at Omaha on June 6.</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Landing in Three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D-Day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June 6, 1944, the day Allied forces landed on the beaches of Normandy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Normandy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region of northern France where the Allies came ashore in June 1944</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Omaha Beach</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American landing beach where high bluffs made the fighting costliest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You will use all three of these words again in the Activity packet.</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Things That Made the Landing Work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Surprise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Germany expected Calais.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weather looked wrong.</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Rommel was away from the coast.</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Firepower</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Warships shelled the defenses.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Allied aircraft owned the sky.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Bridges inland were bombed out.</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Numbers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132,000 troops landed by sea.</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Over 5,000 ships crossed.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Supplies followed within days.</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In practice: No one of these three would have been enough on its own.</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From the Beachhead to Paris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June 1944</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five landings joined into one beachhead about 50 miles wide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June-July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Six weeks of hedgerow fighting ground forward toward Saint-Lo</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July 25</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breakout began west of Saint-Lo and opened the road out of the hedgerows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August 1944</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German army was trapped in the Falaise pocket and Paris was free on August 25</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Paris was free 80 days after the landings, not the few weeks the planners hoped for.</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000" b="1" dirty="0">
                <a:solidFill>
                  <a:srgbClr val="FFFFFF"/>
                </a:solidFill>
                <a:latin typeface="Trebuchet MS" pitchFamily="34" charset="0"/>
                <a:ea typeface="Trebuchet MS" pitchFamily="34" charset="-122"/>
                <a:cs typeface="Trebuchet MS" pitchFamily="34" charset="-120"/>
              </a:rPr>
              <a:t>Crowds Fill the Champs-Elysees After Paris Is Freed, August 1944</a:t>
            </a:r>
            <a:endParaRPr lang="en-US" sz="20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r 1944 photograph of a wide Paris avenue: dense crowds of civilians line both pavements, a French tank and half-track loaded with soldiers drive up the middle of the road, a large banner reading VIVE DE GAULLE is held above the crowd on the right, and the Arc de Triomphe with a French flag hanging in its archway closes the far end of the avenue.">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U.S. OWI photo.</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D-Day by the Numbers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Measure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Figure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Ships and landing craft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5,000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Aircraft flown on June 6</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11,000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Troops landed by sea</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132,000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Troops landed by air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23,000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Allied casualties, all forces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10,000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About one Allied soldier in fifteen who landed on June 6 became a casualty.</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Liberation in Four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Airborne Troops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Soldiers dropped behind enemy lines by parachute or by landing glider</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Atlantic Wall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Germany's line of bunkers, guns, and beach obstacles along the coast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Beachhead</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strip of captured enemy shoreline held so more troops can land safely</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Liberation of Paris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Allied and French entry into the French capital on August 25, 1944</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Two of these four words are about getting ashore and two about what came after.</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Push Toward Germany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Allied armies crossed France and Belgium in the autumn of 1944.</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German counterattack in the Ardennes was stopped in January 1945.</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Allies crossed the Rhine into Germany in March 1945.</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Soviet armies pushed toward Berlin from the east at the same time.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surrendered on May 8, 1945, eleven months after D-Day.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Freeing Western Europe took eleven months, from the Normandy beaches to the German surrender.</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Eisenhower Speaks to the Invasion Force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You are about to embark upon the Great Crusade, toward which we have striven these many months. The eyes of the world are upon you.</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General Dwight D. Eisenhower, Order of the Day, June 6, 1944</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Eisenhower issued this order in writing to every soldier, sailor, and airman of the invasion force before the landings began.</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You will read this whole order in Activity Part 4.</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D-Day Mattered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Allies put an army back into Western Europe and kept it there.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now had to fight full-scale wars in the east and the west.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France was freed from four years of German occupation.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western Allies, not the Soviets, freed France and Belgium.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Eleven months later the war in Europe was over.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D-Day did not win the war by itself, but nothing after it went Germany's way.</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Allies needed a cross-Channel invasion of France in 1944.</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deception and planning prepared the way for the landings.</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the five landing beaches and explain why Omaha cost the most.</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advance from the Normandy beachhead to the freeing of Paris.</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Eisenhower's June 6, 1944 Order of the Day as historical evidence.</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 held Western Europe for four years before the Allies landed.</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Deception convinced Germany the invasion would come at Calais.</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 June 6, 1944 about 132,000 troops came ashore on five beaches.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Omaha cost about ten times what Utah cost on the same morning.</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Paris was free by August 25 and Germany surrendered in May 1945.</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Europe Under German Occupation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1940 Germany held France, Belgium, the Netherlands, and Norway.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stood alone in the west until the United States entered the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Soviet Union fought the German army almost by itself in the east.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Millions of people in occupied Europe lived under Nazi rule for four years.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Freeing Western Europe meant landing an army on a defended coast.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Germany had held the coast of Western Europe for four years.</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an Invasion, and Why 1944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Why the Allies Had to Land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Germany could not be driven out of France from the air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Soviets had demanded a western battlefront since 1942</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Italy alone was too slow a route into Germany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Occupied France was the shortest road to the German border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Took Until 1944</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Allies needed thousands of landing craft first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Air forces had to beat the German fighter force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Troops had to be trained for a landing under fire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coastal invasion needs tide, moon, and calm weather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A 1942 raid on the French port of Dieppe lost more than half its force.</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Making Germany Look the Wrong Way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problem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 knew an invasion was coming but not where it would land</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trick</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fake army of dummy tanks and radio traffic gathered opposite Calais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name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deception plan was code-named Operation Fortitude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result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 held its strongest divisions at Calais for weeks after June 6</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invasion worked partly because Germany kept waiting for a second landing that never came.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Plan in Three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Operation Overlord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code name for the Allied invasion of Nazi-occupied France in 1944</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Operation Fortitude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deception plan that convinced Germany the invasion would hit Calais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Second Front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western battlefront the Soviets urged the Allies to open in Europe</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largest seaborne invasion in history rested on a lie about where it would land.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June 6, 1944: The Longest Day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After midnight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Paratroopers and glider troops landed behind the German coastal defenses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Dawn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Warships and bombers opened fire on the beach defenses of Normandy</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6:30 a.m.</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Ramps dropped at Utah and Omaha, then an hour later at Gold, Juno, and Sword</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By nightfall</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About 132,000 troops were ashore and none of the beaches had been lost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More than 5,000 ships and 11,000 aircraft supported the landings.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Troops Wade Ashore at Omaha Beach, June 6, 1944</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944 photograph taken from inside a landing craft: the lowered steel ramp fills the lower half of the frame, helmeted American soldiers with packs wade away through chest-deep surf, more troops stand in the shallows to the right, and a low smoke-hazed shoreline runs across the far horizon under a dark cloud bank.">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Coast Guard photo.</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Five Beaches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148840"/>
                <a:gridCol w="2148840"/>
                <a:gridCol w="2148840"/>
                <a:gridCol w="214884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Beach</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Landing force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Troops ashore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Casualties June 6</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Utah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United States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23,000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Omaha</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United States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34,000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Gold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Britain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25,000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400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Juno</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Canada</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21,000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1,200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Sword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Britain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29,000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630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Four of the five beaches were taken at close to the expected cost; one was not.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D-Day and the Liberation of Europe</dc:title>
  <dc:subject>PptxGenJS Presentation</dc:subject>
  <dc:creator>More Lessons Less Planning</dc:creator>
  <cp:lastModifiedBy>More Lessons Less Planning</cp:lastModifiedBy>
  <cp:revision>1</cp:revision>
  <dcterms:created xsi:type="dcterms:W3CDTF">2026-07-27T22:27:03Z</dcterms:created>
  <dcterms:modified xsi:type="dcterms:W3CDTF">2026-07-27T22:27:03Z</dcterms:modified>
</cp:coreProperties>
</file>