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hook. About 5,000 years ago, in the land between the Tigris and Euphrates rivers, people invented something no one had ever had before: writing. But it did not begin with poems or history. It began with accounting - keeping track of sheep, grain, and jars of oil. Today students trace how simple clay tokens grew into full cuneiform script, how scribes wrote it, how the script was lost for centuries, and how 19th-century scholars cracked the code. The lesson ends with the real words of George Smith, who in the 1870s decoded a Babylonian flood story from broken clay tablets.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Target 1 maps to slides 3-6 (the accounting origin and the token-to-cuneiform evolution). Target 2 maps to slides 7-10 (the wedge and stylus, scribes and schools, and what cuneiform recorded). Target 3 maps to slides 11-13 (the loss of the script and the 19th-century decipherment) and drives the Primary Source Spotlight on George Smith. The quiz and activity test all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why writing was invented. MESOPOTAMIA means the 'land between the rivers' - the Tigris and Euphrates - where rich farmland produced surplus food. That surplus built the world's first cities in SUMER, the region of southern Mesopotamia, including the great city of Uruk. As cities and trade grew, temples and merchants had to track huge amounts of grain, animals, and goods, and human memory simply could not keep every count straight. They needed a permanent, reliable way to record amounts. That practical accounting problem - not poetry or history - is what drove people to invent writing.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first record-keeping tool. Long before writing, Mesopotamians used the CLAY TOKEN - a small shaped piece of clay used to count and record goods. Each token stood for one item: a cone shape might mean a measure of grain, a sphere might mean a jar of oil, a disk might mean an animal. Traders and temple officials kept collections of these tokens to track what was owed, stored, or shipped. Tokens were a real accounting system, and they were the earliest step toward writing. But they had a hard limit: tokens could count things, but they could not record words, names, or ideas. Solving that limit is the story of the next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crucial leap from objects to signs. To keep a deal honest, Mesopotamians began sealing tokens inside hollow clay balls, so no one could add or remove tokens after an agreement. But that created a problem: to check the count, you had to break the ball open. The clever solution was to press each token onto the soft outside surface before sealing it in, so the marks on the outside showed what was inside. Then came the breakthrough: people realized the marks alone were enough. You did not need the tokens at all - just the marks pressed into a flat piece of clay. That shift, from three-dimensional objects to two-dimensional signs, is the birth of writing.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the next stage. The earliest true written signs were PICTOGRAPHS - simple pictures of the objects they stood for. A drawing of a head of grain meant grain; a drawing of an ox head meant an ox. This was a real writing system, but it still mostly recorded things, not language. The crucial next leap was when signs began to stand for SOUNDS, not just objects. Once a sign could represent a sound or syllable, scribes could spell out any spoken word - including names, actions, and abstract ideas that have no picture. That is when writing became able to record real sentences, and the pictographs gradually turned into the wedge-shaped signs of cuneiform.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the central term. CUNEIFORM is the world's first writing system: wedge-shaped marks pressed into wet clay, developed in Mesopotamia around 3200 BCE. The name comes from the Latin word for 'wedge.' Scribes made it with a STYLUS, a reed tool with a wedge-shaped tip, pressed into a soft CLAY TABLET. By combining wedges in different patterns and directions, they could make hundreds of different signs. Wet clay was cheap and everywhere in Mesopotamia, and once a tablet was baked in a fire or dried in the sun it became rock-hard - which is why so many cuneiform tablets have survived for thousands of years for us to read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who actually wrote. A SCRIBE was a specially trained person who could read and write cuneiform and kept records for temples, palaces, and merchants. Because cuneiform had hundreds of signs, learning it took years. Boys (and it was almost always boys) attended a SCRIBAL SCHOOL, called an edubba or 'tablet house,' where they copied signs over and over on practice tablets until they mastered them. Very few people ever learned to read and write, which made scribes rare and important. A scribe could get a respected government job, keep the accounts of a temple, or write letters for a king. Literacy was not common like today - it was a specialized, powerful skill held by a small trained class. The next slide shows a real cuneiform tablet, including the kind students practiced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a real cuneiform tablet. This is an actual clay tablet from ancient Mesopotamia, covered in the wedge-shaped signs of cuneiform - the kind of tablet a scribe or a scribal student would have written. Have students notice the tightly packed rows of little wedge marks. Every one of those signs was pressed into wet clay with a reed stylus, then dried hard. This is what the world's first writing physically looked like: not ink on paper, but wedges in clay. It connects directly to the scribes slide - this is the medium they spent years mastering.
Reference labels (point to these chart features when teaching): wedge-shaped signs; rows of writing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how far writing grew from its accounting roots. Cuneiform began as simple RECEIPTS AND ACCOUNTS - lists of grain, sheep, and goods - which was the original reason writing was invented. But once people could record spoken language, they used cuneiform for far more. Cities wrote down LAWS, so everyone could be held to the same written rule. Kings and officials sent LETTERS across long distances. And scribes recorded LITERATURE, including the EPIC OF GILGAMESH, one of the oldest written stories in the world. In just a few centuries, writing went from a bookkeeping tool to the way an entire civilization recorded its rules, its news, and its imagination.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how the script died out. Cuneiform lasted an astonishing 3,000 years, but nothing lasts forever. As new languages and simpler alphabets spread across the ancient world, fewer and fewer people bothered to learn the difficult wedge script. By about 2,000 years ago, the last scribes who could read cuneiform had died out, and the knowledge was completely lost. For centuries afterward, the wedge marks on broken tablets and ruined monuments were a total mystery - beautiful, clearly deliberate, but unreadable. The great Mesopotamian cities like Nineveh lay buried under mounds of earth until European archaeologists began digging them up in the 1800s and pulled out thousands of clay tablets that no one alive could read. Setting up that mystery is what makes the decoding story on the next slide so dramatic.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how the code was cracked. DECIPHERMENT is the process of figuring out how to read a lost or unknown script. The key breakthrough for cuneiform came from the BEHISTUN INSCRIPTION - a giant text carved high on a cliff in Persia that repeated the same message in three different languages, all written in cuneiform. Henry Rawlinson, a British officer and scholar, copied it down at great personal risk. Because one of the three languages (Old Persian) could partly be worked out, scholars could compare it to the others and slowly match signs to sounds - the same trick that let the Rosetta Stone unlock Egyptian hieroglyphs. It took years of patient, sign-by-sign work by several scholars, but by the mid-1800s cuneiform could finally be read again after nearly 2,000 years of silence.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primary-source author. GEORGE SMITH was a self-taught British scholar who worked with the thousands of cuneiform tablets brought from the ruined city of Nineveh to the British Museum. Remarkably, he taught himself to read cuneiform. In 1872, while piecing together broken clay fragments, he realized he was reading a Babylonian account of a great flood - a man warned to build a ship, birds sent out to find dry land - strikingly similar to the flood story already familiar to his audience. The text was part of what we now call the EPIC OF GILGAMESH, written long before. The discovery made Smith instantly famous and showed the world just how much the newly decoded cuneiform could reveal about ancient history. In the activity, students read Smith's own 1876 account of this moment.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significance. Cuneiform was the first writing system in human history, and its importance is hard to overstate. It gave people a way to record law, trade, and knowledge; it produced the first written literature and history; and it became the foundation that many later writing systems built on. Just as important, because Mesopotamians wrote on clay that survived for thousands of years, and because 19th-century scholars decoded that clay, we can now read the actual records of the world's first cities - not later legends about them, but their own words: their receipts, their laws, their letters, and their stories. This is why historians often say that history itself begins with writing. Before writing we have only objects and bones; with cuneiform, the ancient world finally speaks for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lesson. Review the four takeaways aloud. Students should be able to (a) explain that writing began as accounting and trace the token-to-cuneiform evolution, (b) describe how cuneiform was written and who wrote it, (c) explain that the script was lost and then decoded in the 1800s. The activity's Primary Source Spotlight asks them to analyze George Smith's own account of decoding the Flood Tablet - the moment the ancient world spoke again.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Cuneiform: The First Writing</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Mesopotamia invented writing - and how we learned to read it again.</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and why writing developed in Mesopotamia, from tokens to cuneiform</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cuneiform was written and used - stylus, clay, and scribes</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how scholars decoded cuneiform and what it revealed</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Writing Began: The Accounting Problem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Problem</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SUMER, southern MESOPOTAMIA, cities grew large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Temples and traders had to track grain, animals, goods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Human memory could not keep every count straight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needed a permanent way to record amounts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Setting</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MESOPOTAMIA = the land between two rivers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Tigris and Euphrates fed rich farmland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Surplus food built the first cities, like Uruk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More trade meant more records to keep</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Writing did not begin with stories - it began as accounting, a way to record how much grain, oil, and livestock people owned and traded.</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Clay Tokens: The First Records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Clay token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CLAY TOKEN was a small shaped piece of clay used to count and record goods before writing existed; it was the earliest step toward writing.</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One token, one item</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Each token stood for one thing - a cone might mean a measure of grain, a sphere a jar of oil</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How they were used</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Traders and temple officials kept tokens to track what was owed, stored, or shipped</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limitation</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Tokens could count things, but they could not record words, names, or ideas</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A CLAY TOKEN was a small shaped piece of clay that stood for one item - the very first step from counting toward writing.</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From Tokens to Sealed Clay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Sealing the Tokens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Tokens were sealed inside hollow clay balls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This kept a deal from being changed or cheated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But you had to break the ball to count inside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Big Idea</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 they pressed the tokens onto the outside first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marks on the surface recorded the amount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People realized: the marks alone were enough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tokens could be dropped - just keep the marks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When people saw that marks pressed in clay could replace the tokens themselves, writing was born - a record made of signs, not objects.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Pictographs: Pictures Become Signs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Pictograph</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PICTOGRAPH was an early written sign that was a simple picture of the object it stood for; pictographs came before cuneiform.</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Picture of a thing</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drawing of a head of grain meant grain; a drawing of an ox head meant an ox</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next leap</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Signs began to stand for SOUNDS, not just objects, so any spoken word could be written</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it mattered</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Once signs stood for sounds, writing could record names, verbs, and whole sentences</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PICTOGRAPH is a picture of a thing. When signs also stood for SOUNDS, writing could capture spoken language.</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Cuneiform: The Wedge and the Stylus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Cuneiform Is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CUNEIFORM = the world's first writing system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Wedge-shaped marks pressed into wet clay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Developed in Mesopotamia around 3200 BCE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name means 'wedge-shaped' in Latin</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How It Was Made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Scribes used a reed STYLUS with a wedge tip</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pressed it into a soft CLAY TABLET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Different wedge patterns made different signs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Baked or dried, tablets lasted thousands of years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CUNEIFORM is wedge-shaped writing pressed into wet clay with a STYLUS - the world's first writing system.</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Scribes and Scribal Schools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Scribe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SCRIBE was a specially trained person who could read and write cuneiform and kept records for temples, palaces, and merchants.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Scribal school (edubba)</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SCRIBAL SCHOOL, or edubba ('tablet house'), was where boys trained for years, copying signs over and over, to become scribes.</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Hard to learn</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Cuneiform had hundreds of signs, so only a few people ever mastered it</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powerful skill</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Because so few could write, scribes held respected, powerful positions in society</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A SCRIBE trained for years at a SCRIBAL SCHOOL (edubba) - literacy was a rare, powerful skill.</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Real Cuneiform Tablet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Photograph of an ancient Mesopotamian cuneiform clay tablet, its surface covered in tightly packed rows of small wedge-shaped signs pressed into the clay.">    </p:cNvPr>
          <p:cNvPicPr>
            <a:picLocks noChangeAspect="1"/>
          </p:cNvPicPr>
          <p:nvPr/>
        </p:nvPicPr>
        <p:blipFill>
          <a:blip r:embed="rId1"/>
          <a:stretch>
            <a:fillRect/>
          </a:stretch>
        </p:blipFill>
        <p:spPr>
          <a:xfrm>
            <a:off x="2940553" y="795528"/>
            <a:ext cx="326289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A scribe's clay tablet covered in wedge-shaped cuneiform signs</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Cuneiform Recorded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Type of record</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Example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Why it mattered</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Receipts and accounts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Lists of grain, sheep, and goods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original reason writing was invented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Laws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Rules and punishments for the city</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Everyone could be held to the same written rule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Letters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Messages between kings and officials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People could communicate across distance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Literature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Epic of Gilgamesh and other stories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first written poems, myths, and history</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Cuneiform started as receipts, but grew to record laws, letters, and even the EPIC OF GILGAMESH.</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Script That Was Lost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Cuneiform fades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As new languages and alphabets spread, fewer people learned cuneiform</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last writers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By about 2,000 years ago, the last scribes who could read cuneiform died out</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Completely forgotten</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For centuries, the wedge marks on ruined tablets were a mystery no one could read</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Buried and rediscovered</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Cities like Nineveh lay buried until archaeologists dug up thousands of tablets in the 1800s</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Cuneiform was so completely forgotten that for centuries no living person could read a single sign.</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Cracking the Code: Decoding Cuneiform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Decipherment</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DECIPHERMENT is the process of figuring out how to read a lost or unknown script, as 19th-century scholars did with cuneiform.</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Behistun Inscription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BEHISTUN INSCRIPTION was a giant cuneiform inscription carved in three languages that Henry Rawlinson used as a key to decode cuneiform.</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Same text, three scripts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Because one language could already be read, scholars used it to work out the others</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Years of patient work</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Scholars matched signs to sounds one at a time until the wedge script could be read again</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DECIPHERMENT means cracking a lost script - the trilingual BEHISTUN INSCRIPTION was the key.</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George Smith and the Flood Tablet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Who He Was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GEORGE SMITH: a self-taught British scholar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Worked with the Nineveh tablets at the British Museum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Taught himself to read cuneiform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Made one of history's great discoveries in 1872</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Flood Tablet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pieced together broken clay fragments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told a Babylonian story of a great flood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matched the flood story people already knew</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Part of the EPIC OF GILGAMESH, written long before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In 1872 GEORGE SMITH read a 2,500-year-old Babylonian flood story from broken clay tablets.</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Cuneiform Matters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It Gave the World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first writing system in human history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way to record law, trade, and knowledge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first written literature and history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foundation later writing systems built on</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We Can Know It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Clay tablets survived for thousands of years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Decoded cuneiform lets us read the actual records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We hear the ancient world in its own words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History began when writing did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Historians say history begins with writing - and writing begins with cuneiform. Decoding it let the ancient world speak.</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Writing began in MESOPOTAMIA as accounting - clay tokens to track goods</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CUNEIFORM was wedge-shaped signs pressed into clay with a STYLUS</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SCRIBES trained for years; cuneiform recorded law, letters, and literature</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Cuneiform was lost, then DECIPHERED in the 1800s; Smith read a flood story</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Cuneiform: The First Writing</dc:title>
  <dc:subject>PptxGenJS Presentation</dc:subject>
  <dc:creator>More Lessons Less Planning</dc:creator>
  <cp:lastModifiedBy>More Lessons Less Planning</cp:lastModifiedBy>
  <cp:revision>1</cp:revision>
  <dcterms:created xsi:type="dcterms:W3CDTF">2026-07-27T15:13:11Z</dcterms:created>
  <dcterms:modified xsi:type="dcterms:W3CDTF">2026-07-27T15:13:11Z</dcterms:modified>
</cp:coreProperties>
</file>