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by naming the source at the center of the lesson: Columbus's own log. The facts come from that log, and so does one man's point of 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targets to preview the factual, source-analysis, and misconception-repair work students will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Anchor the voyage facts in the log itself. The dates and the name Rodrigo de Triana are drawn from the record, not from later legend.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painting honestly: it was made in 1847, more than three centuries after 1492. It shows how later Americans imagined the scene, not what a witness saw. The Taino are painted as background; the lesson treats them as people.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just say the myth is wrong; give students the accurate replacement. Trace the flat-earth story to Washington Irving's 1828 biography.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accurate verbs. Millions of people already lived in the Americas, and Norse sailors had crossed centuries earlier, so reached is more accurate than discovered.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Establish the source chain: Columbus wrote it, the original is lost, and we read Las Casas's abstract. This is why the log is one perspective, carefully preserved but not neutral.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connect each definition to a claim they will use later in the activity and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Clarify that Columbus believed he had sailed to the Indies, Europe's name for Asia. That belief is why he called the people by a name meant for Asia.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goods concrete and drawn from the excerpt. Name the exchange as barter so students connect the vocabulary term to the primary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Quote his intentions briefly and with framing. Do not celebrate or condemn; identify the words as Columbus's stated goals and note the missing Taino perspective.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line to make the one-sided nature of the source concrete. Columbus plans to take people to Spain; the log never records what the Taino wanted.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difference between dismissing a source and reading it critically. The log is useful evidence, but it is one perspective preserved through a later copy.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Prepare students to write the activity's final description. A precise account uses the facts, accurate verbs, specific evidence, and an honest note about the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returning to the essential question and asking students for one precise, source-aware description of the meeting.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Columbus's Voyage to the Americas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1492 log of first contact with the Taino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0" y="4942332"/>
            <a:ext cx="9144000" cy="10972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0" y="4741164"/>
            <a:ext cx="9144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Learning Targets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8912" y="11940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1940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8" name="mllp_textfit_body"/>
          <p:cNvSpPr/>
          <p:nvPr/>
        </p:nvSpPr>
        <p:spPr>
          <a:xfrm>
            <a:off x="941832" y="7040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what the log reports, using accurate wording (reached, not discovered).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21137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" y="26037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912" y="26037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2" name="mllp_textfit_body"/>
          <p:cNvSpPr/>
          <p:nvPr/>
        </p:nvSpPr>
        <p:spPr>
          <a:xfrm>
            <a:off x="941832" y="21137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Analyze how Columbus describes the Taino and his own intentions.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35234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8912" y="40134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" y="40134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6" name="mllp_textfit_body"/>
          <p:cNvSpPr/>
          <p:nvPr/>
        </p:nvSpPr>
        <p:spPr>
          <a:xfrm>
            <a:off x="941832" y="35234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the flat-earth myth and name the log's limits as a source.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the log records about the voyage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fleet left Spain on Friday, August 3, 1492, from the bar of Saltes.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sailed west across the Atlantic for weeks.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was sighted two hours after midnight on October 12, 1492.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Rodrigo de Triana was the first to see land.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log records these facts in the admiral's daily entries.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Every date and name here comes from Columbus's own ship's log.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later painting, not a record of the event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A large 1847 painting showing Columbus and crew planting a flag on a beach as onlookers watch; a later artistic depiction, not eyewitness evidenc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4056" y="795528"/>
            <a:ext cx="5395888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Vanderlyn, Landing of Columbus (1847) - painted 355 years after 1492.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flat-earth story is a myth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Common story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in 1492 thought the earth was flat.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Columbus proved it was round.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the evidence supports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Educated Europeans already knew the earth is a sphere.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real debate was the ocean's width, which Columbus underestimated.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flat-earth myth was spread by Washington Irving in 1828.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The 1492 debate was ocean distance, not the shape of the earth.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Reached, not discovered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91440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914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were already here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Taino already lived on the islands Columbus reached.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563624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773936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773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563624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Others crossed earlier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563624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Norse sailors reached the Americas around the year 1000 CE.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74320" y="2423160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633472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633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42316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Renaming the island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423160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Columbus renamed Guanahani as San Salvador.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274320" y="3282696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49300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493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3282696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Claiming for Spain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3282696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landing he took possession of the island for the Sovereigns.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14223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14223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18795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Say Columbus reached the Americas, where the Taino already lived.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kind of source is this log?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ship's log is a captain's daily record of a voyage.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admiral, Columbus, kept this log himself.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original log is now lost.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survives as Las Casas's handwritten abstract.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abstract marks where it quotes the admiral's own words.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Remember: We read a later copy of one man's daily record, not the original.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Voyage and command vocabulary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ship's log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captain's daily record of a voyage.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425550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25550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25550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admiral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25550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fleet commander; Columbus's title.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2147011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147011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147011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Sovereigns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147011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King and Queen, Ferdinand and Isabella of Spain.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2868473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2868473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2868473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league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2868473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old distance unit; at sea about three miles.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3589934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589934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3" name="bounded_body"/>
          <p:cNvSpPr/>
          <p:nvPr/>
        </p:nvSpPr>
        <p:spPr>
          <a:xfrm>
            <a:off x="457200" y="3589934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Taino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2926080" y="3589934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Indigenous people of the Caribbean islands.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These terms name the record, the commander, and the people.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Trade and claiming vocabulary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barter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Trading goods directly without money.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425550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25550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25550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royal standard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25550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monarch's flag, planted to claim land.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2147011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147011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147011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possession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147011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Formally claiming control of land.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2868473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2868473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2868473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maravedi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2868473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small Spanish coin of the 1400s.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3589934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589934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3" name="bounded_body"/>
          <p:cNvSpPr/>
          <p:nvPr/>
        </p:nvSpPr>
        <p:spPr>
          <a:xfrm>
            <a:off x="457200" y="3589934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Indies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2926080" y="3589934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Europe's name for Asia's spice lands.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Columbus thought he had reached the Indies, meaning Asia.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First contact, as the log describes it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2773680" cy="3515868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Columbus gave</a:t>
            </a:r>
            <a:endParaRPr lang="en-US" sz="1500" dirty="0"/>
          </a:p>
        </p:txBody>
      </p:sp>
      <p:sp>
        <p:nvSpPr>
          <p:cNvPr id="8" name="bounded_body"/>
          <p:cNvSpPr/>
          <p:nvPr/>
        </p:nvSpPr>
        <p:spPr>
          <a:xfrm>
            <a:off x="36576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caps.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Glass beads for their necks.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bells and things of little value.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185160" y="731520"/>
            <a:ext cx="2773680" cy="3515868"/>
          </a:xfrm>
          <a:prstGeom prst="rect">
            <a:avLst/>
          </a:prstGeom>
          <a:solidFill>
            <a:srgbClr val="E8ED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Taino brought</a:t>
            </a:r>
            <a:endParaRPr lang="en-US" sz="1500" dirty="0"/>
          </a:p>
        </p:txBody>
      </p:sp>
      <p:sp>
        <p:nvSpPr>
          <p:cNvPr id="12" name="bounded_body"/>
          <p:cNvSpPr/>
          <p:nvPr/>
        </p:nvSpPr>
        <p:spPr>
          <a:xfrm>
            <a:off x="327660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Parrots.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Cotton thread in skeins.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Darts and many other things.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096000" y="731520"/>
            <a:ext cx="2773680" cy="3515868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happened</a:t>
            </a:r>
            <a:endParaRPr lang="en-US" sz="1500" dirty="0"/>
          </a:p>
        </p:txBody>
      </p:sp>
      <p:sp>
        <p:nvSpPr>
          <p:cNvPr id="16" name="bounded_body"/>
          <p:cNvSpPr/>
          <p:nvPr/>
        </p:nvSpPr>
        <p:spPr>
          <a:xfrm>
            <a:off x="618744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two sides traded, or bartered.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exchanged goods for goods.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money changed hands.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9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Remember: This exchange is barter - trading goods directly without money.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Columbus's stated intentions, in his words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he says he wanted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form great friendship with the people.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convert them by love rather than by force.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to read it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are Columbus's own stated goals.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calls the trade goods things of little value.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log gives his view, not the Taino's.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Read his stated goals as one side's words, framed honestly.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line that shows the log's one-sidedness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8229600" cy="2049170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868680"/>
            <a:ext cx="73152" cy="204917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emphasis_text"/>
          <p:cNvSpPr/>
          <p:nvPr/>
        </p:nvSpPr>
        <p:spPr>
          <a:xfrm>
            <a:off x="731520" y="1005840"/>
            <a:ext cx="7680960" cy="17748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would take six of them to Spain, that they may learn to speak.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305501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Columbus's log, paraphrasing the October 1492 entry (Fact F5)</a:t>
            </a:r>
            <a:endParaRPr lang="en-US" sz="1200" dirty="0"/>
          </a:p>
        </p:txBody>
      </p:sp>
      <p:sp>
        <p:nvSpPr>
          <p:cNvPr id="9" name="emphasis_text"/>
          <p:cNvSpPr/>
          <p:nvPr/>
        </p:nvSpPr>
        <p:spPr>
          <a:xfrm>
            <a:off x="457200" y="3375050"/>
            <a:ext cx="8229600" cy="8174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Taino did not record their own view; the log speaks only for Columbus.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2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Remember: The people written about here left no written account of their own.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Reading the log critically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log is the earliest written record of this meeting.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gives only Columbus's perspective, not the Taino's.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Taino left no written account of this meeting.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read Las Casas's abstract, since the original is lost.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the barter is described using Columbus's valuation.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Point: A source can be valuable and still be one-sided.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Building a precise description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Facts: dates and named actors come from the log.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Wording: Columbus reached the Americas, where the Taino lived.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Evidence: name one traded good or one quoted phrase.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People: describe the Taino as people, not as scenery.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Limit: the log gives one side and survives only as an abstract.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Remember: Precision means naming both the evidence and its limits.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320040" y="1053275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105327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7" name="mllp_textfit_body"/>
          <p:cNvSpPr/>
          <p:nvPr/>
        </p:nvSpPr>
        <p:spPr>
          <a:xfrm>
            <a:off x="777240" y="704088"/>
            <a:ext cx="8092440" cy="10092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Columbus reached the Americas, where the Taino already lived.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0040" y="2117408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2117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0" name="mllp_textfit_body"/>
          <p:cNvSpPr/>
          <p:nvPr/>
        </p:nvSpPr>
        <p:spPr>
          <a:xfrm>
            <a:off x="777240" y="1768221"/>
            <a:ext cx="8092440" cy="10092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flat-earth story is a myth traced to Irving in 1828.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20040" y="3181541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3181541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3" name="mllp_textfit_body"/>
          <p:cNvSpPr/>
          <p:nvPr/>
        </p:nvSpPr>
        <p:spPr>
          <a:xfrm>
            <a:off x="777240" y="2832354"/>
            <a:ext cx="8092440" cy="10092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log is one-sided and survives only as Las Casas's abstract.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20040" y="4245674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424567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6" name="mllp_textfit_body"/>
          <p:cNvSpPr/>
          <p:nvPr/>
        </p:nvSpPr>
        <p:spPr>
          <a:xfrm>
            <a:off x="777240" y="3896487"/>
            <a:ext cx="8092440" cy="10092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contact is described as barter, in Columbus's words.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Columbus's Voyage to the Americas</dc:title>
  <dc:subject>PptxGenJS Presentation</dc:subject>
  <dc:creator>More Lessons Less Planning</dc:creator>
  <cp:lastModifiedBy>More Lessons Less Planning</cp:lastModifiedBy>
  <cp:revision>1</cp:revision>
  <dcterms:created xsi:type="dcterms:W3CDTF">2026-09-07T19:28:22Z</dcterms:created>
  <dcterms:modified xsi:type="dcterms:W3CDTF">2026-09-07T19:28:22Z</dcterms:modified>
</cp:coreProperties>
</file>