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men looking for stray cattle in December 1888 stopped at the rim of a canyon and saw a stone village standing empty in the cliff opposite. Open with that. Then say the harder part: the people who built it left no writing, so every word ever written about this place was written by a stranger who arrived centuries late.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village eighteen years before the Smithsonian crew arrived, photographed by Gustaf Nordenskiold - the same man whose ground plan is the first row of the Activity Part 3 counts table. Point out the rubble banked across the front and ask how a mapmaker standing here could ever have counted the rooms buried under it.
Reference labels (point to these chart features when teaching): Rubble across the front; Standing room blocks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 the split on one sentence before students try it. A report can say a room measured eight feet across and then say what the room was for. Only the first half is something anybody else could check.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what an honest report looks like. The man who had just dug the place said in print that the evidence in hand did not fix a date for it. Two published guesses differed by a factor of two, which is a fair measure of how little the stones alone could settle.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hinge of the lesson. The same village that could not be dated in one decade carried a calendar in its roof timbers as soon as somebody learned how to read the rings.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warning callout carefully with the class. The 1937 booklet makes its 'falls just short of the drought' claim about its own published table, and in the same breath admits more samples were unexamined and the dates were not final. Do not let the claim grow into 'every timber in the park.'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left column is close to observation and the right column is where the inferences start. Ask which column the 200-year occupancy really belongs in; it is the booklet's arithmetic on the span of dates, not a thing anybody watched.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three agree on the shape of the leaving: not one event but many departures. Where they differ is how much weight to hang on the drought. Do not let the class settle on one card.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this one plainly. The village was left; the people were not lost. Their descendants can be named, they can be visited, and they take part in how the park is run today. Correct the word vanished the first time it comes up in your room.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line aloud and then say who said it and when. This is testimony from a descendant, not a finding read out of stone, and the difference is the whole point of the lesson. Never paraphrase it as if it were the toolkit's own voice.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down the list and ask what each one would take to answer. That question is exactly what Activity Part 5 asks students to answer in writing.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Targets one and two are the engineering. Targets three, four, and five are the historical thinking. Point at target five and say out loud that this lesson ends with a question that is still open.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which takeaway students would defend in Activity Part 5. Picking a side out loud makes the written verdict much easier to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materials slowly. Sandstone shaped on the spot, mortar mixed from local soil, water and ash, and roof beams carried in. Ask what it would take to get one beam up a cliff face without a road.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twenty silent seconds with the photograph before you say anything. Then ask where the roof is, and let somebody point at the cliff.
Reference labels (point to these chart features when teaching): Stacked stone rooms; Round kivas in front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third definition twice. Students hear mortar and picture a bag of cement from a hardware store. This is dirt, water, and ash mixed on site, which is exactly why the overhang mattered.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engineering slide. Every one of these three moves is described in the 1937 park booklet. Draw the slanting floor on the board and let a student show you where they would put the first room.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Chinking is the detail that gives away a careful builder. Those chips fill the gaps in the wet joints and hold a wall plumb long after the mud has weathered out of the face.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warning callout aloud. This is the single fact students most often get backwards. Fewkes complained in a footnote that the wrong KIVA number had already been given wide circulation; he said nothing against the 146 rooms.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damage was not only to the walls. Lifting a pot out of a room without writing down where it sat destroys the one thing that could have said what the room was used for.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Cliff Palace and the Ancestral Puebloans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Stone Village Was Engineered Inside a Colorado Cliff</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Cliff Palace in 1891, Before the Digging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photograph taken in 1891 from below the site: stone room blocks with square door and window openings stand in a line under a huge dark rock overhang, a round tower rises near the center, and loose rubble and broken slabs are banked steeply across the whole front of the village.">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Photographed in 1891 by Gustaf Nordenskiold.</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Reading a Report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Excavation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careful digging of a site to record what is buried there and exactly where it lay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Observation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Something an investigator can point at, measure, and write down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Inference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conclusion an investigator reaches about something nobody was there to watch</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Both sit in the same paragraph. The test is whether a second person standing there could have checked it.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Excavator Could Not Date the Village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No decisive evidence bearing on that point has been produced.</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Jesse Walter Fewkes, Bureau of American Ethnology Bulletin 51, 1911</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Some writers had called the village five hundred years old, and others had added five more centuries to that guess. Fewkes judged that the available evidence did not warrant such extreme antiquity.</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Students read a longer passage from this same report in Activity Part 4.</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Tree Rings Put Dates on the Beams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wet year grows a wide ring; a dry year grows a narrow one.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Tree-ring dating fixes the year a roof timber was cut.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matches the timber's ring pattern to a regional record of years.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Dr. A. E. Douglass built the tree-ring chronology for the Southwest.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1937 the park could print calendar years Fewkes could only guess.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stones did not change. The method did.</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1937 Table of Beam Dates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Cliff dwelling</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Tree-ring dates (A.D.)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Mug House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1066</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Cliff Palace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1073-1273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Oak Tree House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1112-84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Balcony House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1190-1272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Long House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1204-11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Spruce Tree House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1230-74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Buzzard House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1273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The booklet says these dates are not final. Every date in that table stops just short of the drought that began in A.D. 1276.</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What a Felling Date Settles, and What It Does Not</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date establishes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year the tree was cut down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people were building or repairing in that year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occupancy of about 200 years for Cliff Palace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it cannot establish</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When a room was first used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How long a family lived in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When the last of them walked out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 beam can be reused, and a room outlasts its roof.</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People Left, and What Is Still Argued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1911 Report</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 sign of a sudden catastrophe in the village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gradual desertion by one clan after another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change of climate shrank the water and failed the crops</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The 1937 Booklet</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24-year drought began in A.D. 1276</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It caused a move to regions with steadier water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booklet states the drought as the cause</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Park Service Today</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People left over the course of several decades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Persistent drought, limited resources, social change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reasons likely varied from individual to individual</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Warning: These are three accounts written a century apart, not three settled answers.</a:t>
            </a:r>
            <a:endParaRPr lang="en-US" sz="14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People Did Not Disappear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Pueblo and Hopi people are the direct descendants of the builders.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Their ancestors made new villages along the Rio Grande and elsewhere.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Twenty-seven Pueblos, Tribes, and Nations are tied to Mesa Verde today.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Tribal members work on park staff; descendants visit to pay respects.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Key Concept: The village was left. The people were not lost. Say moved, not vanished.</a:t>
            </a:r>
            <a:endParaRPr lang="en-US" sz="1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Descendant Speaks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“Even though we physically moved away, the spirits of my ancestors are still here.”</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TJ Atsye, Laguna Pueblo, quoted by the National Park Service</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Her words are testimony from a living Pueblo person about her own ancestors, not a finding read out of stone.</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are one person's exact words. Keep them inside quotation marks and attributed.</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These Documents Cannot Settle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the builders called themselves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They left no writing, and the name Cliff Palace was given by two cattlemen in 1888.</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lived in which room</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Objects were lifted without a record of where they lay, so that link is gone.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How many people slept here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1937 figures of 400 and 600 are arithmetic on room counts, not a head count.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each family left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park service says the reasons likely varied from individual to individual.</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Naming the limits of the record is part of doing history well, not a failure.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the materials used to build Cliff Palace inside a cliff hollow.</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builders dealt with a sloping floor and little level ground.</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room counts for Cliff Palace kept changing over time.</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tree rings dated beams the first diggers could not date.</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Judge what an outside report can and cannot prove about these people.</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Cliff Palace is shaped sandstone, mud mortar, and beams, up to four stories.</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Builders used terraces and sunken kivas to beat a sloping, rocky floor.</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Fewkes corrected the kiva count from a reported 5 to at least 23.</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Tree-ring dating fixed years for beams the 1909 dig could not date.</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village was left, but the Pueblo and Hopi descendants remain.</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Village Built Inside a Cliff</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Cliff Palace stands in a wide hollow worn into rock above a canyon.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Sandstone, mortar, and wooden beams were the three main materials.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block was shaped with harder stones from nearby river beds.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Rooms rise two and three stories; one tower rises four stories.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Every block, every beam, and every load of soil had to be carried into the alcove by hand.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Cliff Palace, Mesa Verde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r photograph looking down from the canyon rim into a wide sandstone alcove: a village of tan stone rooms is packed under the overhang, with several round open kivas in the courtyard in front of the room blocks and a tall multi-story tower standing at the right end.">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whole village sits under one overhang.</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the Walls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Alcove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wide hollow worn back into a cliff face, deep enough to shelter a whole village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Masonry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Walls built from shaped blocks of stone laid up by hand and held together with mud</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Mortar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mixture of local soil, water, and ash used to hold the sandstone blocks together</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mixture holding these blocks together is local soil, water, and ash - not cement.</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Three Problems in the Alcove, and How They Were Solved</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Floor Slanted</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floor slanted from the back to the front.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Huge angular boulders had fallen from the roof.</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Builders erected terraces and filled the irregular places.</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Ground Space Was Scarce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Level ground fit for building was at a premium.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Second, third, and even fourth story rooms were added.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Six distinct terrace levels resulted.</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Boulders Left Gaps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Open spaces between boulders were excellent for kivas.</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Less digging was needed there to sink a round room.</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A flat kiva roof turned the space above into a level court.</a:t>
            </a:r>
            <a:endParaRPr lang="en-US" sz="17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shape of the hollow decided the shape of the village.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the Structure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Chinking</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Tiny stone chips pressed into the wet joints between blocks to fill gaps and steady a wall</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Kiva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round ceremonial room sunk below the courtyard floor, roofed flat and entered from above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Terrace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level platform built up over the uneven rock floor to create flat ground to build on</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round room sunk below the court is a kiva. The flat platform it sits in is a terrace.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Counting the Same Village, Again and Again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148840"/>
                <a:gridCol w="2148840"/>
                <a:gridCol w="2148840"/>
                <a:gridCol w="214884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Who counted, and when</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Rooms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Ceremonial rooms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How the count was made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Nordenskiold map, before digging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102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17</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Drawn from surface indications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Morley-Kidder map, before digging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105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18 or 19</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Drawn from surface indications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House of Representatives report, before digging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146</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333333"/>
                          </a:solidFill>
                          <a:latin typeface="Arial" pitchFamily="34" charset="0"/>
                          <a:ea typeface="Arial" pitchFamily="34" charset="-122"/>
                          <a:cs typeface="Arial" pitchFamily="34" charset="-120"/>
                        </a:rPr>
                        <a:t>A printed figure Fewkes said was wrong on the kivas</a:t>
                      </a:r>
                      <a:endParaRPr lang="en-US" sz="120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Fewkes, after the 1909 dig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 total of his own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at least 23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Counted after a season of excavation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Park service today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150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23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Recent studies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Fewkes corrected the KIVA count, not the room count. He replaced a reported 5 kivas with at least 23 and left the 146-room figure standing.</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Emptied Before It Was Studied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Smithsonian crew arrived in 1909, after 20 years of digging here.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Fewkes wrote the ruin was almost completely rifled of its contents.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Pick, shovel, and even dynamite were used to recover artifacts.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Much of the 1909 summer was spent on earth others had already dug.</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What an object was lying beside is often the only record of what a room was for. That record was already gone.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Cliff Palace and the Ancestral Puebloans</dc:title>
  <dc:subject>PptxGenJS Presentation</dc:subject>
  <dc:creator>More Lessons Less Planning</dc:creator>
  <cp:lastModifiedBy>More Lessons Less Planning</cp:lastModifiedBy>
  <cp:revision>1</cp:revision>
  <dcterms:created xsi:type="dcterms:W3CDTF">2026-08-17T18:52:18Z</dcterms:created>
  <dcterms:modified xsi:type="dcterms:W3CDTF">2026-08-17T18:52:18Z</dcterms:modified>
</cp:coreProperties>
</file>