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human question: what was it like to live in one of the crowded new factory cities? Preview the arc: why cities grew so fast (urbanization), the overcrowded slums and their bad housing, the collapse of sanitation and the spread of disease like cholera, the sharp class divide, and the public-health reforms that slowly answered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urbanization, the overcrowded slums and their housing, sanitation and disease, the class divide, and the public-health reform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change, most people lived and worked on farms in the countryside. New machines and larger farms meant fewer hands were needed to work the land. At the same time, factories in the growing cities offered new jobs and steady wages. This rapid movement of people from the countryside into the cities is called urbanization. Cities like Manchester and London grew faster than anyone had planned.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Cities grew so fast that housing could not keep up with the crowds, and the poorest districts became crowded, run-down slums where families were packed into every available room. Many families rented cheap back-to-back houses that shared a back wall and had no through air. The very poorest lived in damp cellar dwellings below the street. Rows of houses opened onto narrow courts that shared one privy and one water tap.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Gustave Dore's 1872 engraving 'Over London by Rail,' showing the crowded back yards of packed slum housing. It is an artist's illustration, not a photograph, so use it as a reference image to picture the overcrowded slums, not as proof of exactly how one street looked.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Sanitation means the systems for clean water and safely removing waste. The new slums were built with almost no sewers or drains, and many families shared a single outdoor privy in the court. Human waste collected in open pits called cesspools near the houses, and these cesspools often leaked into the wells and pumps that people drank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Crowded rooms and dirty water let disease spread quickly. Cholera was a deadly disease spread through water fouled by waste, and it swept through the industrial cities and killed thousands of people. Typhus and other fevers also spread in the packed courts. Death rates in the worst slums were far higher than in the countryside.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photograph of a crowded, run-down slum court from about 1871, the kind of packed, poorly drained yard where disease spread easily. Use it as a reference image to picture the courts described in the lesson, not as evidence for any specific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rich and the poor lived very different lives in the same city. Wealthy factory owners and the middle class moved to clean suburbs, where their streets had fresh air, gardens, and private water. Workers stayed behind in the crowded, smoky slums near the factories. This sharp separation between rich and poor was the class divide, and many well-off families rarely saw how the poor actually lived.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Manchester grew from a small town into a huge factory city in only decades, and visitors were shocked by its size, smoke, and crowded slums. Writers came from across Europe to see the new industrial world. Manchester showed both the wealth and the misery of industry, and its slums, like Little Ireland, became famous examples of the problem. What happened in Manchester warned other cities what fast growth could bring.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engraving of Manchester as an industrial city, showing rows of mills and smoking chimneys. It is an artist's illustration, not a photograph, so use it as a reference image to picture the crowded, smoky shock city, not as proof of exactly how the skyline looked.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Reformers began to investigate why so many city workers were dying. In 1842 Edwin Chadwick published a famous report on the sanitary conditions of the poor, showing that filth and bad water were making people sick. Chadwick argued that clean water and sewers would save both lives and money. His evidence helped convince Parliament that the government must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1848 Parliament passed the Public Health Act as an early step toward reform. Public health means government action to protect people's health. The Act let towns set up boards to manage water and waste. Over time, cities built proper sewers and supplied cleaner water, and these changes slowly made the industrial cities safer places to live. It was a first step, not a complete fix, but it showed that evidence could win real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first five terms exactly as defined: urbanization, the slum, the back-to-back house, the cellar dwelling, and the court.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next five terms exactly as defined: sanitation, the cesspool, cholera, the class divide, and public health.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of how rapid industrial growth created overcrowded, disease-ridden cities and how reformers used evidence to change the law. Each takeaway connects urbanization and housing, sanitation and disease, the class divide, and the public-health reform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Cities and Slums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rapid industrial growth built overcrowded, disease-ridden cities, and how reformers fought back</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urbanization was and why people moved into the industrial cities</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overcrowded slums and the bad housing the poor lived in</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sanitation was like and how fouled water spread disease</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class divide between the wealthy suburbs and the worker slums</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reformers won the Public Health Act of 1848</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Cities Grew So Fast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Before the change, most people lived and worked on farms out in the countryside.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machines and larger farms meant fewer hands were needed to work the land.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Factories in the growing cities offered new jobs and steady wages.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rapid move from the countryside into cities is called urbanization.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Cities like Manchester and London grew faster than anyone had planned.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Urbanization was the rapid movement of people from the countryside into fast-growing industrial cities in search of factory work.</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Overcrowding and Bad Housing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Too Many People, Too Few Homes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Cities grew so fast that housing could not keep up with the crowds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poorest districts became crowded, run-down slums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Families were packed into every available room</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Where the Poor Lived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rented cheap back-to-back houses that shared a back wall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very poorest families lived in damp cellar dwellings below the street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Rows of houses opened onto narrow courts sharing one privy and water tap</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Housing could not keep up, so the poor crowded into slums, back-to-back houses, damp cellar dwellings, and narrow courts.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Crowded City Slum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Gustave Dore's 1872 engraving 'Over London by Rail', showing rows of crowded back-to-back slum houses with small back yards and smoking chimney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Over London by Rail, a Gustave Dore engraving of crowded slum housing (1872)</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Sanitation: No Sewers, Bad Water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Sanitation means the systems for clean water and safely removing waste.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new slums were built with almost no sewers or drains underground.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Many families shared a single outdoor privy in the court.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Human waste collected in open pits called cesspools near the houses.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Cesspools often leaked into the wells and pumps that people drank from.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slums had almost no sanitation; shared privies and overflowing cesspools fouled the water families drank.</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Disease in the Slums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Crowded rooms and dirty water let disease spread quickly.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Cholera was a deadly disease spread through water fouled by waste.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Cholera swept through the industrial cities and killed thousands of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Typhus and other fevers also spread in the packed courts.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Death rates in the worst slums were far higher than in the countryside.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Crowding and fouled water spread deadly disease; cholera swept the slums and killed thousands in the industrial cities.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Inside a Slum Court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hotograph, about 1871, of a narrow, run-down city slum court with rough stone walls, small shuttered windows, and washing hung across the alley.">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photograph of a crowded, run-down city slum court, about 1871</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City Divided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Two Different Cities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rich and the poor lived very different lives in the same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Wealthy factory owners and the middle class moved to clean suburbs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streets had fresh air, gardens, and private water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Worlds Apart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Workers stayed behind in the crowded, smoky slums near the factories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sharp separation between rich and poor was the class divide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well-off families rarely saw how the poor actually lived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sharp class divide split the industrial city; the wealthy lived in clean suburbs while workers stayed in the crowded slums.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Manchester: A Shock City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First Factory City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Manchester grew from a small town into a huge factory city in only decades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Visitors were shocked by its size, smoke, and crowded slums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Writers came from across Europe to see the new industrial world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Warning to the World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Manchester showed both the wealth and the misery of industry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slums, like Little Ireland, became famous examples of the problem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happened in Manchester warned other cities what fast growth could bring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Manchester was the shock city of the age, growing so fast that its wealth and its slums both stunned visitors from across Europe.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Shock City of Manchester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engraving of industrial Manchester, a panorama of mills and many smoking chimneys stretching across the skylin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Manchester as an industrial city, in a period engraving</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Push for Reform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Reformers began to investigate why so many city workers were dying.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1842 Edwin Chadwick published a famous report on sanitary conditions.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report showed that filth and bad water were making people sick.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Chadwick argued that clean water and sewers would save lives and money.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evidence helped convince Parliament that the government must act.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1842 Edwin Chadwick's sanitary report used evidence to show that filth and bad water were killing the poor, pushing Parliament to act.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Public Health Act of 1848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1848 Parliament passed the Public Health Act as an early step toward reform.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Public health means government action to protect people's health.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Act let towns set up boards to manage water and waste.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Over time, cities built proper sewers and supplied cleaner water.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changes slowly made the industrial cities safer places to live.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Public Health Act of 1848 began public health reform, letting towns manage water and waste and build proper sewers.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Reference Guide: The Growing City and Its Slums</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urbanization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rapid movement of people from the countryside into fast-growing industrial cities.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slum</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crowded, run-down city district where the poorest workers lived in bad housing.</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back-to-back house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cheap row house that shared its back wall with the next, so air and light could not pass through.</a:t>
            </a:r>
            <a:endParaRPr lang="en-US" sz="175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cellar dwelling</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damp basement room below street level that was rented out as housing for the poorest families.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court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small enclosed yard of packed houses reached through a narrow alley, sharing one privy and water tap.</a:t>
            </a:r>
            <a:endParaRPr lang="en-US" sz="16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move into the cities, the poor districts, and the three kinds of bad housing the poor lived in.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Reference Guide: Sanitation, Disease, and Reform</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sanitation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systems for supplying clean water and safely removing human and household waste.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cesspool</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pit that collected human waste and often overflowed near homes and drinking water.</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cholera</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deadly disease spread through water fouled by waste, which killed thousands in the industrial cities.</a:t>
            </a:r>
            <a:endParaRPr lang="en-US" sz="16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class divide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sharp separation between wealthy factory owners and poor workers, seen in where each group lived.</a:t>
            </a:r>
            <a:endParaRPr lang="en-US" sz="17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public health</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Government action to protect people's health, such as building sewers and providing clean water.</a:t>
            </a:r>
            <a:endParaRPr lang="en-US" sz="17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broken water systems, the disease they spread, the split between rich and poor, and the reform that answered it.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Urbanization packed people into fast-growing industrial cities like Manchester.</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Housing could not keep up, so the poor crowded into slums and cellars.</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With almost no sanitation, cesspools fouled the water families drank.</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Fouled water and crowding spread deadly disease, and cholera killed thousands.</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sharp class divide split the clean suburbs from the crowded worker slums.</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Reformers like Chadwick used evidence to win the Public Health Act of 1848.</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and Slums</dc:title>
  <dc:subject>PptxGenJS Presentation</dc:subject>
  <dc:creator>More Lessons Less Planning</dc:creator>
  <cp:lastModifiedBy>More Lessons Less Planning</cp:lastModifiedBy>
  <cp:revision>1</cp:revision>
  <dcterms:created xsi:type="dcterms:W3CDTF">2026-08-04T19:25:38Z</dcterms:created>
  <dcterms:modified xsi:type="dcterms:W3CDTF">2026-08-04T19:25:38Z</dcterms:modified>
</cp:coreProperties>
</file>