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Long before the Inca Empire, one of the earliest complex societies of South America grew up in the highlands of Peru, centered on a great stone temple at Chavín de Huántar. Chavín was not a conquering empire; it was a religious and ceremonial center whose powerful art and beliefs spread across much of early Andean Peru as a shared culture, or 'horizon.' Students will learn where and when Chavín flourished (about 900-200 BCE, more than 1,500 years before the Inca), how its temple, underground galleries, and fanged 'Staff God' art worked, and how a 19th-century American explorer, Ephraim George Squier, documented the ruins in 1877. Along the way they will practice a history skill: telling a valuable early traveler's record apart from modern archaeology, and never confusing pre-Inca Chavín with the much later Inca.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learning targets. Today's lesson pairs the story of an early Andean religious center with a history skill: reading a primary source carefully and knowing what kind of source it is. Keep the big idea in mind - Chavín spread its influence through shared religion and art, not conquest, and it came long before the Inca. Understanding that difference, and knowing the difference between an early traveler's account and modern archaeology, is the heart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place Chavín in space and time. CHAVÍN DE HUÁNTAR is a site high in the northern highlands of Peru, tucked into a narrow valley in the Andes mountains at about 3,150 meters - over 10,000 feet - above sea level, near where two rivers meet. Because it sits in the Andes, we call it an ANDEAN site: 'Andean' simply means relating to the Andes mountains region of South America, where early Peruvian civilizations developed. Now the timing, which is the single most important fact to fix in your mind: Chavín flourished about 900 to 200 BCE. That is more than 1,500 years BEFORE the Inca Empire, which did not rise until the 1400s CE. So Chavín is not the Inca and has nothing to do with the Inca directly - it is one of the earliest complex societies in all of South America, many centuries older. Keep that gap in mind for the rest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kind of place was Chavín? Not a big crowded city. Chavín was a CEREMONIAL CENTER - a site built mainly for religious gathering and ritual rather than as an ordinary residential city. Relatively few people may have lived there permanently, but at special times of the year, worshippers streamed in from a wide area to take part in ceremonies. The heart of the site was its monumental stone architecture, and the earliest and most important building is called the OLD TEMPLE - a massive U-shaped temple made of cut stone, built around a sunken plaza. Inside and beneath the Old Temple runs a maze of narrow stone passages, and hidden deep within it stands the site's most sacred carved stone. So picture Chavín not as a marketplace bustling with daily life, but as a sacred stage - a temple complex designed to awe the people who came to worship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one highland temple matter to people hundreds of miles away? Through a shared culture we call the CHAVÍN HORIZON. A 'horizon' in archaeology is a widely shared style that appears across a large region in the same span of time. The Chavín horizon is the art and religious style - the same fanged gods, feline and serpent images, and pottery and textile designs - that spread across much of early Andean Peru between roughly 900 and 200 BCE. Communities far from Chavín began making objects in the Chavín style, which tells us they shared its beliefs. Because its influence shaped so many later Andean societies, Chavín is often called a MOTHER CULTURE - an influential early culture whose art and religion left a deep mark on those who came after. But be careful and be honest here: as far as scholars can tell, Chavín spread this way NOT by conquering an empire, but through religion, pilgrimage, and exchange. Its unity was cultural and spiritual, not military.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step inside the temple. Built into and beneath the Old Temple is a maze of narrow underground stone passageways, chambers, and water canals that we call the GALLERIES. They are dark, low, and confusing on purpose - a worshipper moving through them by torchlight would feel lost and awed. Engineers even built channels that could carry water and, some think, amplify sound, so the temple may have seemed to roar. At the very center of this maze stands Chavín's most sacred object: the LANZÓN. The Lanzón is a carved granite monolith - a single tall stone, over four meters high - shaped a little like a great blade or lance (which is where the name comes from). Carved into it is a fanged deity: a standing figure with a snarling, jaguar-like mouth, clawed hands, and hair that turns into snakes. It stood in the interior gallery of the Old Temple as the central cult object - the god the whole temple was built around. Reaching it meant journeying deep into the dark galleries, which must have made meeting the Lanzón a powerful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Lanzón is not the only carved god at Chavín; it belongs to a whole tradition of stone art with a recognizable style. The central figure of that art is the STAFF GOD - a fanged deity shown standing straight, holding a staff or scepter in each hand, with an elaborate headdress. You can see the Staff God most clearly on a famous carved stone called the Raimondi Stela, which we will look at on the next slide. Notice how Chavín artists worked: they combined human bodies with the fangs of the jaguar, the hair and belts made of snakes, and the eyes and talons of birds of prey like the eagle or hawk. These feline, serpent, and raptor images appear again and again - on the Lanzón, on the Raimondi Stela, and on another famous carved pillar called the Tello Obelisk. This shared set of images is exactly what spread across the Chavín horizon. It is powerful, frightening, and highly skilled art, made by a people working hard stone with stone and bronze-age tools - no iron. The next slide shows a real example so you can see the Staff God for yourself.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Public-domain engraving of the Raimondi Stela (Antonio Raimondi's 1875 drawing, from Markham's 1910 The Incas of Peru). Point out the fanged, feline face; the staff held in each outstretched hand; and the towering headdress that turns into a stack of snarling faces and serpents. This is a SEPARATE stone from the Lanzón, but it shows the same Chavín fanged-deity 'Staff God' style that spread across the Chavín horizon. Use it purely as a reference visual to make the previous slide's description concrete; students are not asked to decode the carving as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did Chavín matter so much for so long? Because it became a magnet - a place of PILGRIMAGE. Pilgrims are travelers who journey to a sacred place to worship, and people came to Chavín from far across the Andes to take part in its ceremonies. When they came, they brought offerings and trade goods - shells from the Pacific coast, colorful feathers from the Amazon rainforest, fine pottery and textiles - and they carried Chavín's art and beliefs back home. Archaeologists have found exotic materials at the site from hundreds of miles away, which shows how wide its pull was. The priests who controlled the temple gained real authority from all this: they managed the ceremonies, interpreted the fanged gods, and stood at the center of a network of exchange. But notice, once again, how that power worked. Chavín's leaders did not rule a conquered empire with an army. Their influence spread through religion, pilgrimage, and trade - people chose to travel there and to copy its ways. That is a very different kind of power from the military empires students may know, and it is exactly what makes Chavín a 'horizon' rather than a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know what the ruins looked like in the 1800s? One important early record comes from EPHRAIM GEORGE SQUIER, a 19th-century American diplomat, explorer, and archaeologist who traveled through Peru in the 1860s. Squier visited Chavín de Huántar, walked its galleries, measured its stones, and wrote a detailed description that he published in 1877 in a book called 'Peru: Incidents of Travel and Exploration in the Land of the Incas.' His account is valuable: it captures details of the ruins as they stood before more modern damage and study. But we have to describe honestly what Squier did. He DOCUMENTED and described the ruins - he did NOT 'discover a lost city.' Local Andean people had always known the site was there; Squier's job was to record it and report it to readers far away in the United States and Europe. His writing, like all writing, carries the assumptions of his time - the confident, sometimes sweeping judgments of a 19th-century traveler. So we treat his account as a valuable early eyewitness record, not as the final scientific word on Chavín. In the Activity, you will read a passage from his 1877 description for yourself.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should a good historian use a source like Squier's? Carefully, and for the right job. Squier's 1877 description is excellent EVIDENCE for one thing: what the ruins physically looked like to a careful eyewitness in the 1860s - the standing walls, the dark galleries, the huge cut stones, the strange carved figures of men and animals. For that kind of physical description, it is a valuable record. But Squier's account is NOT a modern scientific study. When he guesses at who built the site, how old it is, or what it meant, he is reasoning like a 19th-century traveler, with the limited evidence and the assumptions of his day. Those guesses are often wrong or fuzzy. Where do the reliable modern facts come from? From 20th-century archaeology. The Peruvian archaeologist Julio C. Tello, working in the early 1900s, is often called the 'father of Peruvian archaeology'; he studied Chavín scientifically and helped establish that it was an ancient, home-grown Andean culture - not a colony of some other civilization. So we hold two things together: we value Squier's eyewitness description, and we get our dating and interpretation from modern archaeologists like Tello. That is exactly the sourcing skill of this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set the record straight on the two mistakes people most often make about Chavín. First mistake: confusing Chavín with the Inca. Chavín is PRE-Inca. It flourished about 900 to 200 BCE, while the Inca Empire did not rise until the 1400s CE - a gap of more than 1,500 years. That is a bigger gap than the one between us and the fall of Rome. Chavín is not the Inca, did not build Machu Picchu, and had vanished as a center more than a thousand years before the first Inca ruler. Second mistake: calling Chavín 'the first Andean empire.' As far as the evidence shows, Chavín was not a conquering state with an army and provinces. Its unity was cultural and religious - a shared style and set of beliefs that spread through pilgrimage and exchange. Scholars still debate exactly how it was organized, but the best, most honest description is an influential religious and cultural HORIZON, or a 'mother culture,' rather than an empire. Why do people mix this up? Because the Inca are the most famous ancient Andean people, so it is easy to lump all of ancient Peru together. The fix is simple: check the dates, and remember that Chavín came first, and spread by faith rather than 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four takeaways. The big ideas: Chavín de Huántar was one of the earliest complex societies of South America, a religious and ceremonial center high in the Peruvian Andes that flourished about 900-200 BCE, more than 1,500 years before the Inca; the Chavín horizon was a shared art and religious style - fanged gods, feline, serpent, and raptor images - that spread across early Andean Peru through pilgrimage and exchange rather than conquest, which is why Chavín is called an influential 'mother culture' rather than an empire; the monumental Old Temple held a maze of underground galleries with the fanged-deity Lanzón at its heart, and the same Staff God style appears on carved stones like the Raimondi Stela and the Tello Obelisk; and finally, Ephraim George Squier's 1877 book gives us a valuable eyewitness description of the ruins - but he documented a site locals already knew rather than discovering a lost city, and the reliable modern dating and interpretation of Chavín come from 20th-century archaeology, above all Julio C. Tello. Above all: Chavín is not the Inca.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Chavín de Huántar and Early Andean Civilization</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a pre-Inca temple high in the Peruvian Andes spread a shared religion and art across the early Andean world.</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Locate Chavín de Huántar and place it in time as a pre-Inca religious center.</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Chavín horizon and why Chavín is called a 'mother culture.'</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Old Temple, the galleries, the Lanzón, and the Staff God art.</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Squier's 1877 record and tell it apart from modern archaeology.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High in the Andes: Where and When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Where: highland Peru</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the northern highlands of Peru, in the Andes mountains.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a narrow valley about 3,150 meters (10,000+ ft) up.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 Andean site - of the Andes region of South America.</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When: c. 900-200 BCE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Flourished about 900 to 200 BCE.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More than 1,500 years BEFORE the Inca.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of the earliest complex societies of South America.</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CHAVÍN DE HUÁNTAR is a religious/ceremonial center in highland Peru, c. 900-200 BCE - more than 1,500 years before the Inca.</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Ceremonial Center, Not a City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ceremonial center</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Built mainly for religious gathering and ritual.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Not an ordinary residential city.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Worshippers traveled in for ceremonies.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Old Temple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earliest U-shaped temple building at Chavín.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Built of cut stone around a sunken plaza.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Holds the underground galleries and the Lanzón.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Chavín was a CEREMONIAL CENTER - a place built for worship and ritual, not a crowded city - and its heart was the OLD TEMPLE.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Chavín Horizon: A Shared Culture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Chavín horizon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widely shared art and religious style that spread across much of early Andean Peru, unifying many communities through a common culture rather than conquest.</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mother culture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An influential early culture whose art and religion shaped many later societies; Chavín is often called a mother culture of the Andes.</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CHAVÍN HORIZON is a shared art/religious style across early Andean Peru; Chavín is a MOTHER CULTURE that shaped later societies.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Inside the Temple: Galleries and the Lanzón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galleries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The maze of narrow underground stone passageways, canals, and chambers built inside the Chavín temple.</a:t>
            </a:r>
            <a:endParaRPr lang="en-US" sz="17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Lanzón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carved granite monolith of a fanged deity that stands in the interior gallery of the Old Temple as Chavín's central cult object.</a:t>
            </a:r>
            <a:endParaRPr lang="en-US" sz="15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Old Temple's GALLERIES are underground stone passages; at their heart stands the LANZÓN, a fanged-deity granite monolith.</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Chavín Stone Art and the Fanged Staff God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Staff God</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fanged deity holding a staff in each hand - the central religious image of Chavín art, carved on stones such as the Raimondi Stela.</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Feline, serpent, and raptor</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Chavín artists combined human bodies with jaguar fangs, snake hair, and the eyes and claws of birds of prey.</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Carved in hard stone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Lanzón, the Raimondi Stela, and the Tello Obelisk are famous carved stones in this shared Chavín style.</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STAFF GOD - a fanged deity holding a staff in each hand - is the central image of Chavín art, seen on the Raimondi Stela.</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Real Chavín Stone: The Raimondi Stela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ublic-domain engraving of the Raimondi Stela, a carved Chavín granite monolith showing the fanged Staff God: a standing deity with a feline face, a staff held in each hand, and a tall headdress of stacked faces and serpents.">    </p:cNvPr>
          <p:cNvPicPr>
            <a:picLocks noChangeAspect="1"/>
          </p:cNvPicPr>
          <p:nvPr/>
        </p:nvPicPr>
        <p:blipFill>
          <a:blip r:embed="rId1"/>
          <a:stretch>
            <a:fillRect/>
          </a:stretch>
        </p:blipFill>
        <p:spPr>
          <a:xfrm>
            <a:off x="3847473" y="795528"/>
            <a:ext cx="144905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Raimondi Stela, a carved Chavín monolith showing the fanged Staff God.</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Center of Pilgrimage and Power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People came to Chavín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Pilgrims traveled from far away to worship.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brought offerings, goods, and ideas.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Feasts and ceremonies drew crowds.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Priests held authority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Religious leaders controlled the temple.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Rare goods and exotic materials flowed 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Influence spread by faith, not armies.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Chavín grew powerful through PILGRIMAGE - people traveled in to worship and trade - so its influence spread by faith, not conquest.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00" b="1" dirty="0">
                <a:solidFill>
                  <a:srgbClr val="FFFFFF"/>
                </a:solidFill>
                <a:latin typeface="Trebuchet MS" pitchFamily="34" charset="0"/>
                <a:ea typeface="Trebuchet MS" pitchFamily="34" charset="-122"/>
                <a:cs typeface="Trebuchet MS" pitchFamily="34" charset="-120"/>
              </a:rPr>
              <a:t>Documenting the Ruins: Ephraim George Squier (1877)</a:t>
            </a:r>
            <a:endParaRPr lang="en-US" sz="25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Who he was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Ephraim George Squier was a 19th-century American diplomat and explorer who traveled through Peru in the 1860s.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he did</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He visited Chavín, measured and described the ruins, and published his account in 1877 - documenting, not discovering.</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Locals already knew it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site was known to local people; Squier recorded it for outside readers - he did not find a 'lost city.'</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EPHRAIM GEORGE SQUIER, a 19th-c American explorer, DOCUMENTED the Chavín ruins in 1877 - he did not discover a lost city.</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Reading an Early Record Honestly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Squier is good for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careful eyewitness snapshot of the ruins - the galleries, the cut stone, and the carved figures - as they looked in the 1860s.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Squier is NOT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Not a modern scientific dating or interpretation; his 1877 guesses reflect 19th-century ideas, not today's evidence.</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Where modern facts come from</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Careful dating and interpretation come from 20th-century archaeology, above all the Peruvian archaeologist Julio C. Tello.</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Use Squier's 1877 account as a valuable EYEWITNESS RECORD, but get Chavín's dating from modern archaeology - above all Julio C. Tello.</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00" b="1" dirty="0">
                <a:solidFill>
                  <a:srgbClr val="FFFFFF"/>
                </a:solidFill>
                <a:latin typeface="Trebuchet MS" pitchFamily="34" charset="0"/>
                <a:ea typeface="Trebuchet MS" pitchFamily="34" charset="-122"/>
                <a:cs typeface="Trebuchet MS" pitchFamily="34" charset="-120"/>
              </a:rPr>
              <a:t>Setting the Record Straight: Chavín Is Not the Inca</a:t>
            </a:r>
            <a:endParaRPr lang="en-US" sz="25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Pre-Inca, by far</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Chavín flourished about 900-200 BCE; the Inca Empire rose in the 1400s CE - a gap of more than 1,500 years.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horizon, not an empire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Chavín spread by shared religion and art, not by conquest; it is best called an influential religious horizon, not a state.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the mix-up happens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Inca are the most famous Andean people, so beginners lump all ancient Peru together - a good reason to check the dates.</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Chavín is PRE-Inca (c. 900-200 BCE) and spread by shared religion, not conquest - a religious HORIZON, not the Inca and not an empire.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Chavín de Huántar was a pre-Inca Andean religious center, c. 900-200 BCE.</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Chavín horizon spread a shared art and religion across Andean Peru.</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Underground galleries held the Lanzón; the fanged Staff God defines Chavín art.</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Squier's 1877 account documents the ruins; modern dating comes from Tello.</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Chavín de Huántar and Early Andean Civilization</dc:title>
  <dc:subject>PptxGenJS Presentation</dc:subject>
  <dc:creator>More Lessons Less Planning</dc:creator>
  <cp:lastModifiedBy>More Lessons Less Planning</cp:lastModifiedBy>
  <cp:revision>1</cp:revision>
  <dcterms:created xsi:type="dcterms:W3CDTF">2026-07-27T16:04:25Z</dcterms:created>
  <dcterms:modified xsi:type="dcterms:W3CDTF">2026-07-27T16:04:25Z</dcterms:modified>
</cp:coreProperties>
</file>