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question: when gas prices spike, who do most people blame? The answer is usually OPEC. Today we walk how OPEC actually works - the 1960 founding, the 12 members, the quota system, and the constant cheating that has nearly destroyed the cartel three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Target 1 is the WHAT (cartel definition + OPEC facts). Target 2 is the vocabulary. Target 3 is the synthesis - what should U.S. policy be toward OPEC.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lesson. OPEC is the world's most famous cartel and it has shaped U.S. economic policy for 50 years. The 1973 embargo created the modern energy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cartel definition. Limited output, set quotas, raise prices. The cheating incentive is what makes cartels unstable. Most cartels are illegal in the US under the Sherman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cheating incentive is the central economic problem of cartels. Each member has a strong reason to violate the quota. Saudi Arabia keeps OPEC alive by absorbing the cheating - when it stops, prices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OPEC structure. 1960 founding in Baghdad. 5 original members. Moved to Vienna in 1965 (neutral ground). 12 current members. Saudi Arabia is the swing producer.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full-bleed. Walk each bar. Stress the 1973 peak and the 1985 collapse. OPEC has never returned to its 1973 peak market share.
Reference labels (point to these chart features when teaching): Chart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quota system. Quotas measured in mbd. Set at twice-yearly Vienna meetings. The cheating pattern is real and constant - Iraq and UAE above quota, Saudi Arabia below as the swing producer.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Walk each country pair. Iraq and UAE are visibly above quota (cheating). Saudi Arabia is 1.0 mbd below as the swing producer absorbing the cuts. This is cartel instability in real time.
Reference labels (point to these chart features when teaching): Chart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1973 embargo. October 17, 1973 trigger - Yom Kippur War support. OAPEC (Arab subset) action. Oil tripled in 2 years. SPR created in 1975 as the direct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full-bleed. Walk each bar. Stress the 1972-1974 embargo jump, the 1986 Saudi flood collapse, the 2020 COVID crash, and the 2022 Ukraine rebound. OPEC's pricing power is real but unreliable.
Reference labels (point to these chart features when teaching): Chart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1985-1986 Saudi flood is the first big cartel-discipline failure. Saudi Arabia abandoned the swing producer role to discipline cheaters. Prices collapsed. Nearly bankrupted the Soviet Union and several OPEC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2014-2016 shale price war is the second big cartel-discipline failure. Saudi Arabia tried to bankrupt U.S. shale producers; shale survived by cutting costs. This is when OPEC realized it needed Russia (OPEC+) to manage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OPEC+. Formed December 2016 after the shale war. Adds Russia + 9 other producers. Controls 48% of global supply combined. Russia and Saudi Arabia are co-leaders.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2020 COVID cut is the largest in OPEC history (9.7 mbd, about 10% of global supply). Even this could not prevent prices from briefly going negative because demand fell faster and storage was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explicit vs tacit distinction. Explicit = formal agreement (OPEC); illegal in US. Tacit = silent coordination (airline price-matching); harder to prosecute.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U.S. antitrust position. Sherman Act 1890 makes cartels illegal. OPEC works because it is foreign governments acting abroad. ExxonMobil and Chevron cannot legally coordinate with OPEC.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what OPEC can and cannot do today. CAN: move prices $5-15 with 1-3 mbd cuts; coordinate with Russia. CANNOT: defend prices above shale break-even; stop shale growth; enforce quotas perfectly.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Synthesize the lesson. The cartel concept, the OPEC structure, the cheating problem, the historical episodes, and the modern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Cartels and Collusion: How OPEC Controls Oil</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OPEC controls global oil prices through production quotas - and why members keep cheating.</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CARTEL and identify OPEC's founding, HQ, and 12 members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PRODUCTION QUOTA + CARTEL CHEATING + EXPLICIT vs TACIT COLLUSION + OPEC+</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3 charts; write a Briefing Memo on what the U.S. should do about OPEC</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OPEC: The World's Most Famous Cartel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OPEC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Founded September 14, 1960 in Baghdad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Headquartered in Vienna, Austria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12 member nations control ~37% of global crude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Saudi Arabia is the biggest producer in OPEC</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OPEC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OPEC sets production QUOTAS that affect world oil prices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Triggered 1973 stagflation in the US and Europe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Still the largest organized cartel in the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OPEC+ (with Russia) controls ~48% of global supply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OPEC is a CARTEL - a formal agreement among competing producers to limit output and raise prices.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CARTEL?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Cartel (definition)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formal agreement among competing producers to LIMIT OUTPUT, set production quotas for each member, and RAISE the market price above the competitive level</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works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member agrees to produce no more than a set amount; reduced total supply pushes the market price UP; members split the higher profits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usually fails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member has a strong incentive to CHEAT (produce above quota) and grab extra revenue - cartels are inherently UNSTABLE</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a cartel is competing producers ACTING LIKE A MONOPOLY by agreement - which is why most cartels are ILLEGAL under U.S. antitrust law.</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Cartels Are Inherently UNSTABLE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cheating incentive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If everyone else cuts output and price rises, ONE member can secretly produce more and capture extra revenue - the prisoner's dilemma applied to producers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enforces the cartel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Nothing in U.S. law - cartels here are ILLEGAL; in OPEC, only Saudi Arabia's willingness to cut production (the swing producer role) holds the cartel together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breaks the cartel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When the swing producer STOPS absorbing cheating (Saudi flood 1985, shale price war 2014), prices CRASH and the cartel temporarily collapses</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OPEC has only survived 65 years because Saudi Arabia is willing to take the losses when other members cheat.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OPEC Structure - 1960 to 2025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Founding (1960)</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Founded September 14, 1960 in Baghdad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5 original members: Saudi Arabia, Iran, Iraq, Kuwait, Venezuela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Headquartered in Vienna, Austria since 1965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Twice-yearly ministerial meetings set production targets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Today (12 members)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Adds: UAE, Nigeria, Algeria, Libya, Congo, Equatorial Guinea, Gabon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Saudi Arabia is the largest producer (~9 mbd)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Controls ~37% of global crude oil (peaked at 53% in 1973)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OPEC+ (with Russia, 2016) controls ~48% combined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OPEC was founded in Baghdad but moved to neutral Vienna in 1965 - members needed a place outside any single country's politics.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OPEC Global Market Share - Visualized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Organization of the Petroleum Exporting Countries' (OPEC) share of global crude oil production across six key years. In 1960 (OPEC's founding year, when five members met in Baghdad), OPEC held about 38 percent of global crude. By 1973 (the year of the OAPEC oil embargo against the United States), OPEC's share had grown to about 53 percent - the historical peak. In 1985 (the year after Saudi Arabia abandoned cartel discipline and flooded the market in the 'Saudi flood' price war), OPEC's share had collapsed to about 30 percent as members cheated and non-OPEC producers like the North Sea expanded. By 2000, OPEC had recovered to about 42 percent. In 2016 (the year OPEC+ formed with Russia and nine other non-OPEC producers), OPEC's share was about 41 percent. By 2024, OPEC's share had drifted down to about 37 percent as U.S. shale production scaled up. The 1973 bar at 53 percent is the tallest; the 1985 bar at 30 percent is the shortest. OPEC has never returned to its 1973 peak market share.">    </p:cNvPr>
          <p:cNvPicPr>
            <a:picLocks noChangeAspect="1"/>
          </p:cNvPicPr>
          <p:nvPr/>
        </p:nvPicPr>
        <p:blipFill>
          <a:blip r:embed="rId1"/>
          <a:stretch>
            <a:fillRect/>
          </a:stretch>
        </p:blipFill>
        <p:spPr>
          <a:xfrm>
            <a:off x="2612165" y="795528"/>
            <a:ext cx="391967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OPEC share: 38% (1960) to 53% peak (1973) to 30% low (1985) to 37% (2024).</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OPEC Production QUOTA System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Production quota (definition)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member's assigned MAXIMUM daily output - measured in millions of barrels per day (mbd) and negotiated at twice-yearly Vienna meetings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OPEC sets the total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Ministers add up forecasted world demand, subtract non-OPEC supply, and set each member's quota to match the gap - producing LESS than the world wants raises prices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Cartel cheating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When an individual member produces ABOVE its assigned quota - cartel cheating is the central reason cartels are inherently unstable</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cheating captures extra revenue at the cartel's expense - this central reason cartels collapse.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OPEC Quotas vs Actual Production (2024)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Grouped bar chart comparing each major OPEC member's assigned production quota (blue bar) and actual daily production (orange bar) in 2024, measured in millions of barrels per day (mbd). Saudi Arabia's quota was 10.0 mbd but it produced only 9.0 mbd - 1.0 mbd UNDER quota, acting as the 'swing producer' that absorbs cartel cuts. Iraq's quota was 4.0 mbd but it produced 4.3 mbd - 0.3 mbd OVER quota (CHEATING). UAE's quota was 2.9 mbd but it produced 3.1 mbd - 0.2 mbd OVER quota (CHEATING). Kuwait's quota was 2.4 mbd and it produced exactly 2.4 mbd - on quota. Nigeria's quota was 1.5 mbd but it produced only 1.4 mbd - 0.1 mbd UNDER quota (likely due to oil theft and infrastructure problems, not voluntary restraint). Across these five biggest members, total quota was 20.8 mbd and total actual was 20.2 mbd - 0.6 mbd net under quota, but only because Saudi Arabia absorbed the cheating by Iraq and UAE. The pattern shows that cartel cheating is real and constant, and Saudi Arabia is the only member willing to cut production to defend prices.">    </p:cNvPr>
          <p:cNvPicPr>
            <a:picLocks noChangeAspect="1"/>
          </p:cNvPicPr>
          <p:nvPr/>
        </p:nvPicPr>
        <p:blipFill>
          <a:blip r:embed="rId1"/>
          <a:stretch>
            <a:fillRect/>
          </a:stretch>
        </p:blipFill>
        <p:spPr>
          <a:xfrm>
            <a:off x="1947477" y="795528"/>
            <a:ext cx="524904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Iraq +0.3 and UAE +0.2 are CHEATING; Saudi -1.0 swings; Kuwait flat.</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1973 Oil Embargo - OPEC's Peak Moment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Happened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October 17, 1973: Arab OPEC members halt exports to 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Trigger: U.S. support for Israel in Yom Kippur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Technically an OAPEC action (the Arab subset)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Embargo lifted in March 1974 - but prices stayed high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U.S. Impact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Oil tripled: $3 (1972) to $11 (1974) per barrel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Gas rationing, odd-even license plate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Triggered STAGFLATION (high inflation + high unemployment)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Strategic Petroleum Reserve (emergency oil stockpile) created 1975</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SPR is the U.S. emergency oil stockpile Congress created in 1975 to be released later to counter OPEC supply cuts.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Oil Prices at Major OPEC Events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average Brent crude oil price in U.S. dollars per barrel in the year of seven major OPEC events from 1972 to 2022. In 1972 (the year BEFORE the OAPEC oil embargo against the United States) oil cost about $3 per barrel - the pre-embargo baseline. In 1974 (the year AFTER the embargo) oil had spiked to about $11 per barrel - more than tripling in two years and triggering U.S. and European stagflation. By 1986 (after Saudi Arabia abandoned discipline in the 'Saudi flood' price war), oil had collapsed to about $14 per barrel - a level that nearly bankrupted the Soviet Union and several OPEC members. By 2008 (the pre-financial-crisis demand peak), oil hit about $97 per barrel - the historical price peak. In 2015 (the year Saudi Arabia tried to bankrupt U.S. shale producers with another price war), oil had dropped to about $52 per barrel - shale survived. In 2020 (the COVID demand collapse), oil dropped to about $42 per barrel even after the largest OPEC+ production cut in history (9.7 mbd). In 2022 (the year of the Russian invasion of Ukraine and OPEC+ supply cuts), oil rebounded to about $99 per barrel. The 2022 bar at $99 is the tallest; the 1972 baseline at $3 is the shortest. The chart shows OPEC's pricing power is REAL but UNRELIABLE - it depends entirely on cartel discipline holding.">    </p:cNvPr>
          <p:cNvPicPr>
            <a:picLocks noChangeAspect="1"/>
          </p:cNvPicPr>
          <p:nvPr/>
        </p:nvPicPr>
        <p:blipFill>
          <a:blip r:embed="rId1"/>
          <a:stretch>
            <a:fillRect/>
          </a:stretch>
        </p:blipFill>
        <p:spPr>
          <a:xfrm>
            <a:off x="2559309" y="795528"/>
            <a:ext cx="402538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$3 (1972) to $11 (1974 embargo) to $14 (1986) to $97 (2008) to $99 (2022).</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1985-1986 Saudi Flood - Cartel Discipline Breaks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Saudi Arabia Did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Frustrated with constant cheating by other members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 1985: abandoned swing-producer role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Ramped production from 2 mbd up to 5+ mbd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Strategy: discipline the cheaters by crashing prices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Happened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Prices crashed from ~$30 to ~$10 per barrel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Nearly bankrupted the Soviet Union (oil exporter)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Several OPEC members nearly bankrupted too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First demonstration cartel discipline cannot be permanently enforced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Saudi flood proved that when the swing producer STOPS absorbing cheating, the cartel temporarily collapses.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2014-2016 Shale Price War - U.S. Shale Wins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WHAT SAUDI ARABIA DID (AGAIN) - Late 2014 - with U.S. shale production exploding from 5 to 9 mbd, Saudi Arabia pumped at maximum to bankrupt shale firms; oil prices fell from ~$100 to ~$30 per barrel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WHY IT FAILED - U.S. shale firms CUT COSTS aggressively (drilling efficiency 2x); shale production kept growing despite low prices; Saudi Arabia gave up in 2016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WHAT CAME NEXT - OPEC+ formed (with Russia) to manage supply better - the cartel realized it could not control prices alone against U.S. shale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U.S. SHALE is the single most important development limiting OPEC's pricing power since the 1970s.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OPEC+ Era (2016 to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is OPEC+</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Expanded coordination group formed December 2016 - OPEC (12 members) plus Russia and 9 other non-OPEC producers (Azerbaijan, Bahrain, Kazakhstan, Mexico, Oman, others)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Combined size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OPEC+ controls about 48% of global oil supply - meaningfully more than OPEC alone at 37%; Russia and Saudi Arabia are the de facto co-leaders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formed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After the 2014-2016 shale price war, OPEC realized it could not manage prices alone - needed Russia's 11 mbd to make production cuts meaningful</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OPEC+ is OPEC's modern adaptation - the original 12-member cartel was too small to control prices against U.S. shale.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2020 COVID Cut - The Biggest in OPEC History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Happened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March 2020: global oil demand collapsed (lockdowns)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April 12, 2020: OPEC+ cuts 9.7 mbd (largest ever)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10% of global supply removed in one decision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Cut was 4 times the size of the 1973 embargo's effective cut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Was Not Enough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Demand fell faster than supply could be cut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oil prices briefly went NEGATIVE in April 2020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Storage was full - producers paid buyers to take oil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Showed that even maximum cartel action has limits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2020 COVID cut was the largest in OPEC history - and even THAT could not prevent prices from briefly going negative.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Collusion - Explicit vs Tacit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Collusion (broad)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Any coordination among competitors to fix prices, divide markets, or restrict output - contains cartels</a:t>
            </a:r>
            <a:endParaRPr lang="en-US" sz="16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Explicit collusion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Coordination through FORMAL agreement - cartels (OPEC) are the extreme form; ILLEGAL in the U.S.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Tacit collusion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Coordination WITHOUT a formal agreement - silent price-matching by airlines, gas stations, cell phones</a:t>
            </a:r>
            <a:endParaRPr lang="en-US" sz="16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OPEC is the textbook example of EXPLICIT collusion; gas stations matching prices is TACIT collusion.</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Cartels Are ILLEGAL in the United States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Sherman Antitrust Act of 1890</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1890 federal law makes most cartels ILLEGAL within the United States - OPEC operates from Vienna soil, no U.S. companies can join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OPEC works anyway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OPEC is headquartered in VIENNA and consists of foreign GOVERNMENTS - U.S. law does not reach foreign sovereigns acting abroad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no U.S. firm can join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ExxonMobil and Chevron (Standard Oil successors) cannot legally coordinate with OPEC on production - the DOJ would prosecute under the Sherman Act</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OPEC operates from Vienna SPECIFICALLY because organizing a cartel on U.S. soil would be a federal crime.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Modern OPEC Influence - What It Can and Cannot Do</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OPEC CAN Do</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Cut supply by 1-3 mbd and move prices by $5-15/bbl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 the global price floor through cartel coordination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Influence U.S. gas prices within a few weeks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Coordinate with Russia (OPEC+) on cuts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OPEC CANNOT Do</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Permanently defend a price above shale break-even (~$60)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Stop U.S. shale production from growing long-term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Force every member to stick to its quota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Replace the swing producer role if Saudi Arabia quits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modern OPEC is a PRICE INFLUENCER, not a price setter - shale and consumer-nation policy limit how high it can push.</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CARTEL is a formal agreement to limit output and raise prices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OPEC: founded 1960, Vienna HQ, 12 members, ~37% global crude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Members CHEAT constantly - Iraq +0.3, UAE +0.2, Saudi -1.0 (swing)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OPEC has lost discipline 3 times: 1985 flood, 2014 shale war, 2020 COVID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OPEC+ (with Russia, 2016) controls 48% of global supply combined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OPEC is the world's most famous cartel - founded 1960, 12 members, 37% global share, constantly cheating, kept alive by Saudi Arabia.</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Cartels and Collusion - How OPEC Controls Oil</dc:title>
  <dc:subject>PptxGenJS Presentation</dc:subject>
  <dc:creator>More Lessons Less Planning</dc:creator>
  <cp:lastModifiedBy>More Lessons Less Planning</cp:lastModifiedBy>
  <cp:revision>1</cp:revision>
  <dcterms:created xsi:type="dcterms:W3CDTF">2026-09-07T14:37:23Z</dcterms:created>
  <dcterms:modified xsi:type="dcterms:W3CDTF">2026-09-07T14:37:23Z</dcterms:modified>
</cp:coreProperties>
</file>