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hook: a paycheck without a plan just disappears. A budget is a plan you write BEFORE the money arrives. Today students follow Maya, a recent grad with a $2,600 monthly take-home, and build a zero-based budget where income minus every expense equals $0.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four targets aloud. Tell students the activity puts them in Maya's shoes: listing income and expenses, building a complete zero-based budget that balances to $0, and reading a bar chart that proves it is balanced.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problem: a paycheck with no plan disappears and you cannot say where it went. A BUDGET is a written plan for how you will spend and save your take-home pay each month, made before the money arrives. With a budget you decide where money goes on purpose instead of wondering where it went.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the core idea. A ZERO-BASED BUDGET is a budget where income minus every assigned expense equals zero, so every dollar has a job. Stress that zero does NOT mean broke - it means every dollar is assigned, including the dollars you assign to savings. You assign 100% of take-home pay, not just the bills. Because no dollar slips through unassigned, money stops disappearing.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step one of the worksheet: list income. INCOME is money coming in each month, mainly your take-home pay from a job. TAKE-HOME PAY is your monthly net income, the money actually deposited after taxes and deductions, which you budget. Maya's take-home is $2,600 a month - that goes at the top of the worksheet and is the number the whole budget assigns. Always budget net, not gross.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step two: list every expense. An EXPENSE is money going out for something you spend on, like rent, groceries, or a subscription. Split expenses into two kinds. A FIXED EXPENSE stays about the same every month (rent, car insurance, a loan payment) - Maya's rent is $950. A VARIABLE EXPENSE changes month to month (groceries, gas, eating out) - Maya's groceries run about $350. The trick to a real budget is listing EVERY expense, because small ones add up fast.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step three: give every dollar a job, assigning down the worksheet. Cover needs first (rent, groceries, utilities, transportation, minimum loan payment), then fund wants (Maya: $210 eating out and fun, $40 subscriptions), then assign savings as its own job (Maya: $250 emergency fund, $200 savings goal). UNASSIGNED MONEY is take-home pay left over after expenses that has not been given a job yet - a zero-based budget assigns it instead of letting it drift. Savings is a job, not 'leftover.'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how to balance to zero by diagnosing and fixing Maya's first draft. The first draft assigns only $2,350 of the $2,600, leaving $250 UNASSIGNED ($2,600 - $2,350 = $250). Unassigned money is exactly how cash disappears. The fix: give the $250 a job by assigning it to the emergency fund, which rises from $0 to $250. New total = $2,350 + $250 = $2,600, so income $2,600 minus expenses $2,600 = $0 - a BALANCED BUDGET where total expenses equal total income. A zero-based budget is not done until it hits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whole BUDGET WORKSHEET together. Income at the top: $2,600 take-home. Needs: rent $950, groceries $350, utilities/phone $180, transportation $160, car insurance $110, student loan minimum $150. Wants: eating out and fun $210, subscriptions $40. Savings: emergency fund $250, savings goal $200. Add every expense: it totals $2,600. Check: income $2,600 minus expenses $2,600 = $0. A BUDGET WORKSHEET is the form you fill in - income at the top, every expense below. This is the exact budget the Activity builds and the chart shows.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income-vs-expenses bar chart on the next slide. Maya's balanced zero-based budget has total income $2,600 and total expenses $2,600 - two equal bars. Frame the visual signature of a balanced budget: when the income bar and the expense bar are the same height, income minus expenses is zero. If the expense bar were shorter, money would be unassigned; if taller, the budget would be overspent.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read the income-vs-expenses bar chart. The income bar is $2,600 and the expense bar is $2,600 - exactly equal heights. Equal bars mean income minus expenses is $0, so the budget is balanced and zero-based. This is the chart Activity Part 3 reads.
Reference labels (point to these chart features when teaching): Income: $2,600; Expenses: $2,600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takeaway and connect to the learning targets. T1 (explain zero-based) -&gt; Activity Parts 1-2. T2 (list income/expenses) -&gt; Part 4 setup. T3 (build to zero) -&gt; Part 4. T4 (read the chart) -&gt; Part 3. Tell students the activity puts them in Maya's shoes building a complete zero-based budget and proving it balances 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Building Your First Budget: From Paycheck to Plan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a take-home paycheck into a written plan where every single dollar has a job - a zero-based budget that balances to exactly zero.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0" y="4942332"/>
            <a:ext cx="9144000" cy="10972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741164"/>
            <a:ext cx="9144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Targets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993267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8912" y="1017841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01784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8" name="mllp_textfit_body"/>
          <p:cNvSpPr/>
          <p:nvPr/>
        </p:nvSpPr>
        <p:spPr>
          <a:xfrm>
            <a:off x="941832" y="704088"/>
            <a:ext cx="7882128" cy="9932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what a zero-based budget is and why every dollar gets a job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761363"/>
            <a:ext cx="8595360" cy="993267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2075117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2075117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2" name="mllp_textfit_body"/>
          <p:cNvSpPr/>
          <p:nvPr/>
        </p:nvSpPr>
        <p:spPr>
          <a:xfrm>
            <a:off x="941832" y="1761363"/>
            <a:ext cx="7882128" cy="9932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 monthly income and every monthly expense on a budget worksheet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818638"/>
            <a:ext cx="8595360" cy="993267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8912" y="3132392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" y="31323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6" name="mllp_textfit_body"/>
          <p:cNvSpPr/>
          <p:nvPr/>
        </p:nvSpPr>
        <p:spPr>
          <a:xfrm>
            <a:off x="941832" y="2818638"/>
            <a:ext cx="7882128" cy="9932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budget where income minus total expenses equals zero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3875913"/>
            <a:ext cx="8595360" cy="993267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8912" y="4189666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8912" y="41896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20" name="mllp_textfit_body"/>
          <p:cNvSpPr/>
          <p:nvPr/>
        </p:nvSpPr>
        <p:spPr>
          <a:xfrm>
            <a:off x="941832" y="3875913"/>
            <a:ext cx="7882128" cy="9932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an income-vs-expenses bar chart and confirm the budget is balanced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From Paycheck to Plan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Paycheck With No Plan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comes in, then just disappears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hit the end of the month with nothing left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cannot say where it all went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 bills become a crisis every time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Paycheck With a Budget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BUDGET is a written plan for your money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decide where money goes before you spend it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dollar is assigned on purpose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always know what you can spend and save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A BUDGET is a written plan for how you will spend and save your take-home pay each month, made before the money arrives.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Zero-Based Budgeting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Zero-based budget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budget where income minus every assigned expense equals zero - every dollar has a job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48132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8132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8132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big idea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8132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assign 100% of your take-home pay, not just the bills; leftover money still gets a job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25856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25856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25856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Zero does NOT mean broke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25856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Hitting zero means every dollar is assigned, including dollars assigned to savings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303580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303580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it works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303580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dollar slips through unassigned, so money stops quietly disappearing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803904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803904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bounded_callout"/>
          <p:cNvSpPr/>
          <p:nvPr/>
        </p:nvSpPr>
        <p:spPr>
          <a:xfrm>
            <a:off x="457200" y="3849624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In a ZERO-BASED BUDGET, income minus every assigned expense equals zero. Reaching zero means every dollar has a job - including savings.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List Your Income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take-home pay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INCOME is money coming in each month; use your NET (take-home) pay, not gross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Maya's income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Maya's first job pays $2,600 a month take-home - that is the top of her worksheet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any other income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Side-gig pay or regular cash gifts count too; Maya has none, so income is $2,600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number to assign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budget assigns this $2,600 - every dollar of it gets a job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Always budget your TAKE-HOME pay, not your gross. Taxes are already gone - you can only assign the money you actually receive.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List Every Expense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Fixed Expenses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FIXED EXPENSE stays about the same each month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Rent, car insurance, a loan payment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Maya's rent is $950, the same every month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to plan - the number does not move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Variable Expenses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VARIABLE EXPENSE changes month to month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Groceries, gas, eating out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Maya's groceries run about $350 a month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typical month, then adjust as you learn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 An EXPENSE is any money going out. The trick to a real budget is listing EVERY expense - the small ones add up fast.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Give Every Dollar a Job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down the list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 needs first (rent, groceries, utilities, transportation, minimum payments)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fund wants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assigns $210 to eating out and fun and $40 to subscriptions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assign savings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Savings is a JOB too: Maya assigns $250 to an emergency fund and $200 to a savings goal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Leftover money still gets a job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UNASSIGNED money is leftover pay with no job yet; a zero-based budget assigns it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Savings is a job, not 'leftover.' Assign money to savings on purpose, the same way you assign rent.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Balancing to Zero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Maya's First Draft Is Off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assigns only $2,350 of her $2,600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Income $2,600 minus assigned $2,350 = $250 left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$250 is UNASSIGNED - it has no job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Unassigned money is exactly how cash disappears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Give the $250 a Job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the leftover $250 to the emergency fund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fund goes from $0 to $250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total assigned: $2,350 + $250 = $2,600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Income $2,600 minus $2,600 = $0 - balanced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 Leftover money is not a win until you assign it. Maya's $250 leftover only counts once it gets a job - here, the emergency fund.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 a Complete Monthly Budget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Income at the top of the worksheet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BUDGET WORKSHEET lists income at the top: take-home pay $2,600, the number every expense below must add up to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assigned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 $950, groceries $350, utilities/phone $180, transportation $160, car insurance $110, student loan $150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Wants and savings assigned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Wants: eating out and fun $210, subscriptions $40. Savings: emergency fund $250, savings goal $200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total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expenses add to $2,600; income $2,600 minus $2,600 = $0 - balanced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The final check is always the same: add up every expense and subtract from income. A zero-based budget is done only when the answer is $0.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Income vs Expenses: A Balanced Budget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income bar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income = Maya's $2,600 take-home pay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expense bar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expenses = all assigned dollars = $2,600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Equal heights = balanced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height means income minus expenses = $0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unbalanced looks like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Shorter expense bar = money unassigned; taller = overspent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When a budget is balanced, the income bar and the expense bar are exactly the same height - that equal picture IS a zero-based budget.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Note: Income vs Expenses in Maya's Balanced Budget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Bar chart comparing Maya's monthly budget totals: a Total Income bar at $2,600 and a Total Expenses bar at $2,600. The two bars are exactly the same height, the visual signature of a balanced zero-based budget where income minus expenses equals $0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4348" y="795528"/>
            <a:ext cx="4315304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Maya's budget: income $2,600 and expenses $2,600 - two equal bars.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320040" y="946861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946861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7" name="mllp_textfit_body"/>
          <p:cNvSpPr/>
          <p:nvPr/>
        </p:nvSpPr>
        <p:spPr>
          <a:xfrm>
            <a:off x="777240" y="704088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budget is a written plan for your money, made before the paycheck arrives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0040" y="1798168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17981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0" name="mllp_textfit_body"/>
          <p:cNvSpPr/>
          <p:nvPr/>
        </p:nvSpPr>
        <p:spPr>
          <a:xfrm>
            <a:off x="777240" y="155539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zero-based budget assigns every dollar a job: income minus every expense = $0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20040" y="2649474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264947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3" name="mllp_textfit_body"/>
          <p:cNvSpPr/>
          <p:nvPr/>
        </p:nvSpPr>
        <p:spPr>
          <a:xfrm>
            <a:off x="777240" y="2406701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 income at the top, then every expense - fixed and variable - below it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20040" y="3500780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35007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6" name="mllp_textfit_body"/>
          <p:cNvSpPr/>
          <p:nvPr/>
        </p:nvSpPr>
        <p:spPr>
          <a:xfrm>
            <a:off x="777240" y="3258007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Savings is a job, not leftover; assign it on purpose like any other expense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20040" y="4352087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4352087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9" name="mllp_textfit_body"/>
          <p:cNvSpPr/>
          <p:nvPr/>
        </p:nvSpPr>
        <p:spPr>
          <a:xfrm>
            <a:off x="777240" y="410931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means equal income and expense bars; leftover money still gets a job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Your First Budget: From Paycheck to Plan</dc:title>
  <dc:subject>PptxGenJS Presentation</dc:subject>
  <dc:creator>More Lessons Less Planning</dc:creator>
  <cp:lastModifiedBy>More Lessons Less Planning</cp:lastModifiedBy>
  <cp:revision>1</cp:revision>
  <dcterms:created xsi:type="dcterms:W3CDTF">2026-09-07T13:10:17Z</dcterms:created>
  <dcterms:modified xsi:type="dcterms:W3CDTF">2026-09-07T13:10:17Z</dcterms:modified>
</cp:coreProperties>
</file>